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0" r:id="rId1"/>
  </p:sldMasterIdLst>
  <p:notesMasterIdLst>
    <p:notesMasterId r:id="rId4"/>
  </p:notesMasterIdLst>
  <p:sldIdLst>
    <p:sldId id="486" r:id="rId2"/>
    <p:sldId id="511" r:id="rId3"/>
  </p:sldIdLst>
  <p:sldSz cx="12841288" cy="722312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89AE61-C6DA-5070-338B-2FA270EA87DB}" name="Green, Richard (He/Him/His)" initials="RG" userId="S::rigreen@Collegeboard.org::8c2921c8-daee-47f9-8e9a-c050ce88d991" providerId="AD"/>
  <p188:author id="{04EC6FC6-BF1C-2E2F-A109-E663575B2680}" name="Cohen, Lucy (She/Her/Hers)" initials="LC" userId="S::lcohen@Collegeboard.org::28221495-0ba9-4a33-9dcb-49c4db8bd871" providerId="AD"/>
  <p188:author id="{16124CCE-2F08-5FE7-F2A5-61BF16F8A97C}" name="Herrera, Carolina (She/Her/Ella)" initials="H(" userId="S::caherrera@collegeboard.org::5c75c6e4-1c39-47d5-ad1c-f8e340b5907b" providerId="AD"/>
  <p188:author id="{508346DE-5254-0A00-5DB1-FF2A0435EC1E}" name="Takemoto, Aya" initials="TA" userId="S::atakemoto@collegeboard.org::bdce9923-5935-4032-b5e8-cbdde750d1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27B"/>
    <a:srgbClr val="F9F5F2"/>
    <a:srgbClr val="324DC7"/>
    <a:srgbClr val="CEDBF3"/>
    <a:srgbClr val="EDF0F9"/>
    <a:srgbClr val="00109C"/>
    <a:srgbClr val="001075"/>
    <a:srgbClr val="0036AB"/>
    <a:srgbClr val="DAD8D9"/>
    <a:srgbClr val="E1F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1" d="100"/>
          <a:sy n="111" d="100"/>
        </p:scale>
        <p:origin x="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50AAC-13EF-4B98-A880-6D5E627CFBF8}" type="datetimeFigureOut">
              <a:rPr lang="en-US" smtClean="0"/>
              <a:t>10/2/23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A91A4-A1D8-433B-9C29-A8920BF61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1A4-A1D8-433B-9C29-A8920BF61D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5685CF7-C926-824B-A92E-1D830104BA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4638" y="0"/>
            <a:ext cx="6216650" cy="7223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6613450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15938" y="1957637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5362935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960F91-7099-6141-BA0B-0B7B693613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762" y="6636160"/>
            <a:ext cx="3303383" cy="3048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F1C28-2D67-B645-8B76-B4E7867374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938" y="589407"/>
            <a:ext cx="2705727" cy="5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3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Number">
            <a:extLst>
              <a:ext uri="{FF2B5EF4-FFF2-40B4-BE49-F238E27FC236}">
                <a16:creationId xmlns:a16="http://schemas.microsoft.com/office/drawing/2014/main" id="{02553608-7F46-6846-8443-185DA37E6448}"/>
              </a:ext>
            </a:extLst>
          </p:cNvPr>
          <p:cNvSpPr/>
          <p:nvPr userDrawn="1"/>
        </p:nvSpPr>
        <p:spPr>
          <a:xfrm>
            <a:off x="11973643" y="67022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200" b="0" baseline="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0383DE-94AB-A04F-80F4-489E934B54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838" y="1808623"/>
            <a:ext cx="3430588" cy="402113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C5FD6F6-E9A8-A845-94C1-B94C540942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58110" y="1808623"/>
            <a:ext cx="3430588" cy="402113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86ED98B1-E6A4-5144-812A-94C0C8FF98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8382" y="1808623"/>
            <a:ext cx="3430588" cy="402113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A6EF91-6BF4-0F45-AB81-FF9C249775F3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126AD7-8466-8544-8E48-BBF1302F12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CE801497-FAB9-9D48-9D4D-54ADE38643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EF0C90DB-B150-253D-F5AE-2BC583C14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3343832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21CD64-959C-294B-BAD6-BA4A6E4E198A}"/>
              </a:ext>
            </a:extLst>
          </p:cNvPr>
          <p:cNvSpPr/>
          <p:nvPr userDrawn="1"/>
        </p:nvSpPr>
        <p:spPr>
          <a:xfrm>
            <a:off x="8630444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4480BC6-F5FE-314D-B566-02F2E895B2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903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D6A5A9F-BB55-A34F-BEA5-DAC69840FF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903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430F69-0BE0-F34C-9B91-51A734F61656}"/>
              </a:ext>
            </a:extLst>
          </p:cNvPr>
          <p:cNvSpPr/>
          <p:nvPr userDrawn="1"/>
        </p:nvSpPr>
        <p:spPr>
          <a:xfrm>
            <a:off x="477838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SlideNumber">
            <a:extLst>
              <a:ext uri="{FF2B5EF4-FFF2-40B4-BE49-F238E27FC236}">
                <a16:creationId xmlns:a16="http://schemas.microsoft.com/office/drawing/2014/main" id="{02553608-7F46-6846-8443-185DA37E6448}"/>
              </a:ext>
            </a:extLst>
          </p:cNvPr>
          <p:cNvSpPr/>
          <p:nvPr userDrawn="1"/>
        </p:nvSpPr>
        <p:spPr>
          <a:xfrm>
            <a:off x="11973643" y="67022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200" b="0" baseline="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0FC9A-F6DE-9F45-96F3-6AC9D4F042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5A2172-466A-3849-8E72-235230FE7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728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8B58A57-632A-AB42-8B25-99A2335C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728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397A7-7DAA-1E4A-863B-AA7A55C334C1}"/>
              </a:ext>
            </a:extLst>
          </p:cNvPr>
          <p:cNvSpPr/>
          <p:nvPr userDrawn="1"/>
        </p:nvSpPr>
        <p:spPr>
          <a:xfrm>
            <a:off x="4515644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E985FFC-B49C-EE43-89FB-F10DE2C76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55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1C2A009-8A10-5042-8EF8-CD3DA58E95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5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4570960-2093-D44F-A93D-660D15BB5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D2841233-8495-9465-B71F-8E0473CEA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1687307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, 2 co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Number">
            <a:extLst>
              <a:ext uri="{FF2B5EF4-FFF2-40B4-BE49-F238E27FC236}">
                <a16:creationId xmlns:a16="http://schemas.microsoft.com/office/drawing/2014/main" id="{02553608-7F46-6846-8443-185DA37E6448}"/>
              </a:ext>
            </a:extLst>
          </p:cNvPr>
          <p:cNvSpPr/>
          <p:nvPr userDrawn="1"/>
        </p:nvSpPr>
        <p:spPr>
          <a:xfrm>
            <a:off x="11973643" y="67022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200" b="0" baseline="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0FC9A-F6DE-9F45-96F3-6AC9D4F042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4570960-2093-D44F-A93D-660D15BB5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1792E700-06B3-824C-95A9-BAFEED292A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838" y="1490369"/>
            <a:ext cx="11887200" cy="923223"/>
          </a:xfrm>
        </p:spPr>
        <p:txBody>
          <a:bodyPr lIns="0" tIns="0" rIns="0" bIns="0"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11190D7-3F81-534C-909D-8A82B82CC6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7838" y="2668588"/>
            <a:ext cx="5795962" cy="3306762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FE5555DB-83F8-9048-94E7-825C180609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69076" y="2668588"/>
            <a:ext cx="5795962" cy="3306762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811BA301-7EDA-314A-4699-6B700723E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1684100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  <p15:guide id="2" pos="778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text – 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2855A5-1FCC-4840-93DC-0E665385E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4828" y="180755"/>
            <a:ext cx="9652707" cy="6778300"/>
          </a:xfrm>
          <a:prstGeom prst="rect">
            <a:avLst/>
          </a:prstGeom>
        </p:spPr>
      </p:pic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4570960-2093-D44F-A93D-660D15BB5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21CD64-959C-294B-BAD6-BA4A6E4E198A}"/>
              </a:ext>
            </a:extLst>
          </p:cNvPr>
          <p:cNvSpPr/>
          <p:nvPr userDrawn="1"/>
        </p:nvSpPr>
        <p:spPr>
          <a:xfrm>
            <a:off x="8630444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4480BC6-F5FE-314D-B566-02F2E895B2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903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D6A5A9F-BB55-A34F-BEA5-DAC69840FF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903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430F69-0BE0-F34C-9B91-51A734F61656}"/>
              </a:ext>
            </a:extLst>
          </p:cNvPr>
          <p:cNvSpPr/>
          <p:nvPr userDrawn="1"/>
        </p:nvSpPr>
        <p:spPr>
          <a:xfrm>
            <a:off x="477838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0FC9A-F6DE-9F45-96F3-6AC9D4F042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5A2172-466A-3849-8E72-235230FE7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728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8B58A57-632A-AB42-8B25-99A2335C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728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397A7-7DAA-1E4A-863B-AA7A55C334C1}"/>
              </a:ext>
            </a:extLst>
          </p:cNvPr>
          <p:cNvSpPr/>
          <p:nvPr userDrawn="1"/>
        </p:nvSpPr>
        <p:spPr>
          <a:xfrm>
            <a:off x="4515644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E985FFC-B49C-EE43-89FB-F10DE2C76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55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1C2A009-8A10-5042-8EF8-CD3DA58E95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5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Slide title">
            <a:extLst>
              <a:ext uri="{FF2B5EF4-FFF2-40B4-BE49-F238E27FC236}">
                <a16:creationId xmlns:a16="http://schemas.microsoft.com/office/drawing/2014/main" id="{E45CB97D-7690-9316-C4F2-9C14776A2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2895207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Soli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2855A5-1FCC-4840-93DC-0E665385E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89238">
            <a:off x="9353383" y="-3653337"/>
            <a:ext cx="9652707" cy="6778300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2267323" y="2469831"/>
            <a:ext cx="8306642" cy="181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“This is a sample quote to draw help make a point based on what people are saying”</a:t>
            </a:r>
            <a:endParaRPr lang="en-CA" noProof="1"/>
          </a:p>
        </p:txBody>
      </p:sp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559270-809D-37E8-15CC-0BD03E2B0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89238">
            <a:off x="-4826354" y="2954836"/>
            <a:ext cx="9652707" cy="6778300"/>
          </a:xfrm>
          <a:prstGeom prst="rect">
            <a:avLst/>
          </a:prstGeom>
        </p:spPr>
      </p:pic>
      <p:sp>
        <p:nvSpPr>
          <p:cNvPr id="7" name="Slide title">
            <a:extLst>
              <a:ext uri="{FF2B5EF4-FFF2-40B4-BE49-F238E27FC236}">
                <a16:creationId xmlns:a16="http://schemas.microsoft.com/office/drawing/2014/main" id="{26FCEBF3-9EB5-0D50-D6B3-B98914F5F92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267323" y="4540678"/>
            <a:ext cx="8306642" cy="62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 algn="ctr" defTabSz="981334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1800" b="0" noProof="1"/>
              <a:t>Jane Doe</a:t>
            </a:r>
            <a:endParaRPr lang="en-CA" sz="1800" b="0" noProof="1"/>
          </a:p>
        </p:txBody>
      </p:sp>
    </p:spTree>
    <p:extLst>
      <p:ext uri="{BB962C8B-B14F-4D97-AF65-F5344CB8AC3E}">
        <p14:creationId xmlns:p14="http://schemas.microsoft.com/office/powerpoint/2010/main" val="703379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text – Chartre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E1F4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DED3FD-7692-5346-A7FB-FE36A0361C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4828" y="180755"/>
            <a:ext cx="9652707" cy="6778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19D1C5-C019-F44C-B63D-77788D97C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838" y="6626946"/>
            <a:ext cx="1744367" cy="3774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B21CD64-959C-294B-BAD6-BA4A6E4E198A}"/>
              </a:ext>
            </a:extLst>
          </p:cNvPr>
          <p:cNvSpPr/>
          <p:nvPr userDrawn="1"/>
        </p:nvSpPr>
        <p:spPr>
          <a:xfrm>
            <a:off x="8630444" y="1809134"/>
            <a:ext cx="3464897" cy="4060723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4480BC6-F5FE-314D-B566-02F2E895B2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903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D6A5A9F-BB55-A34F-BEA5-DAC69840FF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903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430F69-0BE0-F34C-9B91-51A734F61656}"/>
              </a:ext>
            </a:extLst>
          </p:cNvPr>
          <p:cNvSpPr/>
          <p:nvPr userDrawn="1"/>
        </p:nvSpPr>
        <p:spPr>
          <a:xfrm>
            <a:off x="477838" y="1809134"/>
            <a:ext cx="3464897" cy="4060723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5A2172-466A-3849-8E72-235230FE7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728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8B58A57-632A-AB42-8B25-99A2335C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728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397A7-7DAA-1E4A-863B-AA7A55C334C1}"/>
              </a:ext>
            </a:extLst>
          </p:cNvPr>
          <p:cNvSpPr/>
          <p:nvPr userDrawn="1"/>
        </p:nvSpPr>
        <p:spPr>
          <a:xfrm>
            <a:off x="4515644" y="1809134"/>
            <a:ext cx="3464897" cy="4060723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E985FFC-B49C-EE43-89FB-F10DE2C76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55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1C2A009-8A10-5042-8EF8-CD3DA58E95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5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4570960-2093-D44F-A93D-660D15BB5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title">
            <a:extLst>
              <a:ext uri="{FF2B5EF4-FFF2-40B4-BE49-F238E27FC236}">
                <a16:creationId xmlns:a16="http://schemas.microsoft.com/office/drawing/2014/main" id="{F005F9A8-780C-7A49-EDF6-A4766D288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932959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tex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21CD64-959C-294B-BAD6-BA4A6E4E198A}"/>
              </a:ext>
            </a:extLst>
          </p:cNvPr>
          <p:cNvSpPr/>
          <p:nvPr userDrawn="1"/>
        </p:nvSpPr>
        <p:spPr>
          <a:xfrm>
            <a:off x="8630444" y="3352800"/>
            <a:ext cx="3464897" cy="2517057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4480BC6-F5FE-314D-B566-02F2E895B2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90334" y="3618681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D6A5A9F-BB55-A34F-BEA5-DAC69840FF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90334" y="4521045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430F69-0BE0-F34C-9B91-51A734F61656}"/>
              </a:ext>
            </a:extLst>
          </p:cNvPr>
          <p:cNvSpPr/>
          <p:nvPr userDrawn="1"/>
        </p:nvSpPr>
        <p:spPr>
          <a:xfrm>
            <a:off x="477838" y="3352800"/>
            <a:ext cx="3464897" cy="2517057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SlideNumber">
            <a:extLst>
              <a:ext uri="{FF2B5EF4-FFF2-40B4-BE49-F238E27FC236}">
                <a16:creationId xmlns:a16="http://schemas.microsoft.com/office/drawing/2014/main" id="{02553608-7F46-6846-8443-185DA37E6448}"/>
              </a:ext>
            </a:extLst>
          </p:cNvPr>
          <p:cNvSpPr/>
          <p:nvPr userDrawn="1"/>
        </p:nvSpPr>
        <p:spPr>
          <a:xfrm>
            <a:off x="11973643" y="67022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200" b="0" baseline="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0FC9A-F6DE-9F45-96F3-6AC9D4F042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5A2172-466A-3849-8E72-235230FE7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728" y="3618681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8B58A57-632A-AB42-8B25-99A2335C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728" y="4521045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397A7-7DAA-1E4A-863B-AA7A55C334C1}"/>
              </a:ext>
            </a:extLst>
          </p:cNvPr>
          <p:cNvSpPr/>
          <p:nvPr userDrawn="1"/>
        </p:nvSpPr>
        <p:spPr>
          <a:xfrm>
            <a:off x="4515644" y="3352800"/>
            <a:ext cx="3464897" cy="2517057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E985FFC-B49C-EE43-89FB-F10DE2C76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5534" y="3618681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1C2A009-8A10-5042-8EF8-CD3DA58E95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534" y="4521045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3B834D68-FFAF-6143-B592-FAF90258A7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486" y="1677067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7849D335-81F1-B34D-9E52-1FCD80E907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2292" y="1677067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42877F6E-3990-4642-983C-7AA2A64F82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77092" y="1677067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SlideNumber">
            <a:extLst>
              <a:ext uri="{FF2B5EF4-FFF2-40B4-BE49-F238E27FC236}">
                <a16:creationId xmlns:a16="http://schemas.microsoft.com/office/drawing/2014/main" id="{CE275198-59B1-4B4C-B211-AA62A19D30A6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A98B802-E4C7-B943-BA2B-01EE0FEDB3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4732BF7B-AF5D-3122-602D-3A15E91FC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3159213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9EA5E8-E560-784D-A947-2F9CB4173A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6675" y="2093913"/>
            <a:ext cx="5667375" cy="31591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1489992" cy="5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E8B5DF-71E6-1649-A229-6CD0289DA7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19583" y="2147775"/>
            <a:ext cx="3111905" cy="3072811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43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Half Photo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6613450" cy="7223125"/>
          </a:xfrm>
          <a:prstGeom prst="rect">
            <a:avLst/>
          </a:prstGeom>
          <a:solidFill>
            <a:srgbClr val="FE5B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32065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200"/>
              </a:lnSpc>
              <a:defRPr sz="4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920" y="4650553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1010BF5-4DB7-C146-94AF-2740897CEC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4638" y="0"/>
            <a:ext cx="6216650" cy="722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7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Half Phot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6613450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32065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200"/>
              </a:lnSpc>
              <a:defRPr sz="4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920" y="4650553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5685CF7-C926-824B-A92E-1D830104BA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4638" y="0"/>
            <a:ext cx="6216650" cy="722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6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5613" y="2124443"/>
            <a:ext cx="12070080" cy="4217693"/>
          </a:xfrm>
        </p:spPr>
        <p:txBody>
          <a:bodyPr/>
          <a:lstStyle>
            <a:lvl1pPr>
              <a:buClr>
                <a:srgbClr val="324DC7"/>
              </a:buClr>
              <a:buSzPct val="80000"/>
              <a:defRPr>
                <a:latin typeface="+mn-lt"/>
              </a:defRPr>
            </a:lvl1pPr>
            <a:lvl2pPr>
              <a:buClr>
                <a:srgbClr val="324DC7"/>
              </a:buClr>
              <a:buSzPct val="80000"/>
              <a:defRPr>
                <a:latin typeface="+mn-lt"/>
              </a:defRPr>
            </a:lvl2pPr>
            <a:lvl3pPr>
              <a:buClr>
                <a:srgbClr val="324DC7"/>
              </a:buClr>
              <a:buSzPct val="80000"/>
              <a:defRPr>
                <a:latin typeface="+mn-lt"/>
              </a:defRPr>
            </a:lvl3pPr>
            <a:lvl4pPr>
              <a:buClr>
                <a:srgbClr val="324DC7"/>
              </a:buClr>
              <a:buSzPct val="80000"/>
              <a:defRPr>
                <a:latin typeface="+mn-lt"/>
              </a:defRPr>
            </a:lvl4pPr>
            <a:lvl5pPr>
              <a:buClr>
                <a:srgbClr val="324DC7"/>
              </a:buClr>
              <a:buSzPct val="80000"/>
              <a:defRPr sz="1600"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4819" y="1399038"/>
            <a:ext cx="6858000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 i="0">
                <a:solidFill>
                  <a:srgbClr val="324DC7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D964AE-8371-D642-8284-68E40D1EDC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title">
            <a:extLst>
              <a:ext uri="{FF2B5EF4-FFF2-40B4-BE49-F238E27FC236}">
                <a16:creationId xmlns:a16="http://schemas.microsoft.com/office/drawing/2014/main" id="{A7E82BEA-3BE0-FE23-3A7E-3547EDCC5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65955" cy="56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1040787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Half Photo - Chartre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6634716" cy="7223125"/>
          </a:xfrm>
          <a:prstGeom prst="rect">
            <a:avLst/>
          </a:prstGeom>
          <a:solidFill>
            <a:srgbClr val="E1F4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9E9716-19DB-F04A-9225-56B9F3A261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529158" cy="7223125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32065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200"/>
              </a:lnSpc>
              <a:defRPr sz="440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920" y="4650553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ysClr val="windowText" lastClr="000000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CB823F-A57F-E346-B92A-C66E320B61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4638" y="0"/>
            <a:ext cx="6216650" cy="722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32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– 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A1069-EC13-0540-84F7-B5FCD3FBD7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841288" cy="722312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A2A46-D762-614D-B468-274DF1E1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44" y="-1"/>
            <a:ext cx="6397496" cy="7223760"/>
          </a:xfrm>
        </p:spPr>
        <p:txBody>
          <a:bodyPr anchor="ctr" anchorCtr="0"/>
          <a:lstStyle>
            <a:lvl1pPr>
              <a:lnSpc>
                <a:spcPts val="6800"/>
              </a:lnSpc>
              <a:defRPr sz="7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4465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A1069-EC13-0540-84F7-B5FCD3FBD7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841288" cy="6400800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39C42-7D36-114F-948C-DA04095E9C56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297EC6-6BDD-0040-B1A5-807B22A5D0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F862EE9-EE9E-2A43-A536-A483E17271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526DA45-8153-D448-B630-BC1E4590B1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063" y="871538"/>
            <a:ext cx="6380162" cy="2786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460"/>
              </a:lnSpc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E8A67B-BF53-2640-8047-1D8BEFCE59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5950" y="3902075"/>
            <a:ext cx="6443663" cy="8826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459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FE5B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32065"/>
            <a:ext cx="72740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E8CAF-D1E6-D242-8BF3-89E4DB16B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252" y="6208697"/>
            <a:ext cx="2753058" cy="59937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915" y="4410300"/>
            <a:ext cx="6858000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D88312-FEB7-6F46-92C5-FFAFF7083F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7609" y="-1201479"/>
            <a:ext cx="6770337" cy="76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30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FC427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22232"/>
            <a:ext cx="72740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E8CAF-D1E6-D242-8BF3-89E4DB16B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252" y="6208697"/>
            <a:ext cx="2753058" cy="59937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915" y="4410300"/>
            <a:ext cx="6858000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F596F4-276C-7E45-AB4B-AE974FC027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8872" y="-121293"/>
            <a:ext cx="5695229" cy="842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97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5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22232"/>
            <a:ext cx="72740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E8CAF-D1E6-D242-8BF3-89E4DB16B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252" y="6208697"/>
            <a:ext cx="2753058" cy="59937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915" y="4410300"/>
            <a:ext cx="6858000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F596F4-276C-7E45-AB4B-AE974FC027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8872" y="-121293"/>
            <a:ext cx="5695229" cy="842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00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5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E8B5DF-71E6-1649-A229-6CD0289DA7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8513" y="830263"/>
            <a:ext cx="5033962" cy="50292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738" y="3136900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762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 userDrawn="1">
          <p15:clr>
            <a:srgbClr val="FBAE40"/>
          </p15:clr>
        </p15:guide>
        <p15:guide id="2" orient="horz" pos="3691" userDrawn="1">
          <p15:clr>
            <a:srgbClr val="FBAE40"/>
          </p15:clr>
        </p15:guide>
        <p15:guide id="3" pos="27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&amp; Photo – 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E8B5DF-71E6-1649-A229-6CD0289DA7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7276" y="0"/>
            <a:ext cx="6234011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738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738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554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738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738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1CD22F-6E83-6052-EC17-1C0AA21B9171}"/>
              </a:ext>
            </a:extLst>
          </p:cNvPr>
          <p:cNvSpPr/>
          <p:nvPr userDrawn="1"/>
        </p:nvSpPr>
        <p:spPr>
          <a:xfrm>
            <a:off x="8052005" y="1"/>
            <a:ext cx="4789283" cy="6400800"/>
          </a:xfrm>
          <a:prstGeom prst="rect">
            <a:avLst/>
          </a:prstGeom>
          <a:solidFill>
            <a:srgbClr val="F9F5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79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182120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82120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2120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1CD22F-6E83-6052-EC17-1C0AA21B9171}"/>
              </a:ext>
            </a:extLst>
          </p:cNvPr>
          <p:cNvSpPr/>
          <p:nvPr userDrawn="1"/>
        </p:nvSpPr>
        <p:spPr>
          <a:xfrm>
            <a:off x="0" y="1"/>
            <a:ext cx="4789283" cy="6400800"/>
          </a:xfrm>
          <a:prstGeom prst="rect">
            <a:avLst/>
          </a:prstGeom>
          <a:solidFill>
            <a:srgbClr val="F9F5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089787-84CB-49CA-A34F-501967775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18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Are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182120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82120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2120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1CD22F-6E83-6052-EC17-1C0AA21B9171}"/>
              </a:ext>
            </a:extLst>
          </p:cNvPr>
          <p:cNvSpPr/>
          <p:nvPr userDrawn="1"/>
        </p:nvSpPr>
        <p:spPr>
          <a:xfrm>
            <a:off x="0" y="1"/>
            <a:ext cx="4789283" cy="6400800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49D18-ACB6-6AE6-EDED-76ADDEA20B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24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Are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738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738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1CD22F-6E83-6052-EC17-1C0AA21B9171}"/>
              </a:ext>
            </a:extLst>
          </p:cNvPr>
          <p:cNvSpPr/>
          <p:nvPr userDrawn="1"/>
        </p:nvSpPr>
        <p:spPr>
          <a:xfrm>
            <a:off x="8052005" y="1"/>
            <a:ext cx="4789283" cy="6400800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63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15938" y="1957637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5362935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F1C28-2D67-B645-8B76-B4E7867374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938" y="589407"/>
            <a:ext cx="2705727" cy="589070"/>
          </a:xfrm>
          <a:prstGeom prst="rect">
            <a:avLst/>
          </a:prstGeom>
        </p:spPr>
      </p:pic>
      <p:pic>
        <p:nvPicPr>
          <p:cNvPr id="5" name="Picture 4" descr="A black and white line&#10;&#10;Description automatically generated">
            <a:extLst>
              <a:ext uri="{FF2B5EF4-FFF2-40B4-BE49-F238E27FC236}">
                <a16:creationId xmlns:a16="http://schemas.microsoft.com/office/drawing/2014/main" id="{E7297B82-B590-B7D7-3523-5A04F5AB96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44538">
            <a:off x="4457013" y="102669"/>
            <a:ext cx="9497480" cy="661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93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75444" y="567058"/>
            <a:ext cx="12090400" cy="58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>
          <a:xfrm>
            <a:off x="375444" y="1465184"/>
            <a:ext cx="12090400" cy="46344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27"/>
    </p:custDataLst>
    <p:extLst>
      <p:ext uri="{BB962C8B-B14F-4D97-AF65-F5344CB8AC3E}">
        <p14:creationId xmlns:p14="http://schemas.microsoft.com/office/powerpoint/2010/main" val="337777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11" r:id="rId2"/>
    <p:sldLayoutId id="2147483725" r:id="rId3"/>
    <p:sldLayoutId id="2147483727" r:id="rId4"/>
    <p:sldLayoutId id="2147483739" r:id="rId5"/>
    <p:sldLayoutId id="2147483741" r:id="rId6"/>
    <p:sldLayoutId id="2147483742" r:id="rId7"/>
    <p:sldLayoutId id="2147483740" r:id="rId8"/>
    <p:sldLayoutId id="2147483744" r:id="rId9"/>
    <p:sldLayoutId id="2147483722" r:id="rId10"/>
    <p:sldLayoutId id="2147483723" r:id="rId11"/>
    <p:sldLayoutId id="2147483731" r:id="rId12"/>
    <p:sldLayoutId id="2147483728" r:id="rId13"/>
    <p:sldLayoutId id="2147483743" r:id="rId14"/>
    <p:sldLayoutId id="2147483729" r:id="rId15"/>
    <p:sldLayoutId id="2147483724" r:id="rId16"/>
    <p:sldLayoutId id="2147483732" r:id="rId17"/>
    <p:sldLayoutId id="2147483734" r:id="rId18"/>
    <p:sldLayoutId id="2147483735" r:id="rId19"/>
    <p:sldLayoutId id="2147483736" r:id="rId20"/>
    <p:sldLayoutId id="2147483730" r:id="rId21"/>
    <p:sldLayoutId id="2147483733" r:id="rId22"/>
    <p:sldLayoutId id="2147483721" r:id="rId23"/>
    <p:sldLayoutId id="2147483726" r:id="rId24"/>
    <p:sldLayoutId id="2147483738" r:id="rId25"/>
  </p:sldLayoutIdLst>
  <p:txStyles>
    <p:titleStyle>
      <a:lvl1pPr algn="l" defTabSz="981334" rtl="0" eaLnBrk="1" latinLnBrk="0" hangingPunct="1">
        <a:lnSpc>
          <a:spcPts val="4400"/>
        </a:lnSpc>
        <a:spcBef>
          <a:spcPct val="0"/>
        </a:spcBef>
        <a:buNone/>
        <a:defRPr sz="4200" b="1" i="0" kern="1200">
          <a:solidFill>
            <a:srgbClr val="324DC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71463" marR="0" indent="-271463" algn="l" defTabSz="981075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rgbClr val="324DC7"/>
        </a:buClr>
        <a:buSzPts val="2400"/>
        <a:buFont typeface="Verdana" pitchFamily="34" charset="0"/>
        <a:buChar char="•"/>
        <a:tabLst/>
        <a:defRPr kumimoji="0" lang="en-US" altLang="zh-CN" sz="18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4675" marR="0" indent="-119063" algn="l" defTabSz="9810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24DC7"/>
        </a:buClr>
        <a:buSzPts val="2200"/>
        <a:buFont typeface="Verdana"/>
        <a:buChar char="-"/>
        <a:tabLst/>
        <a:defRPr lang="en-CA" altLang="zh-CN" sz="16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52513" marR="0" indent="-287338" algn="l" defTabSz="9810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24DC7"/>
        </a:buClr>
        <a:buSzPts val="2200"/>
        <a:buFont typeface="Marlett" pitchFamily="2" charset="2"/>
        <a:buChar char="8"/>
        <a:tabLst/>
        <a:defRPr lang="zh-CN" altLang="en-US" sz="16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3896" marR="0" indent="-210312" algn="l" defTabSz="98133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324DC7"/>
        </a:buClr>
        <a:buSzTx/>
        <a:buFont typeface="Verdana" pitchFamily="34" charset="0"/>
        <a:buChar char="-"/>
        <a:tabLst/>
        <a:defRPr lang="en-CA" altLang="zh-CN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08002" indent="-245334" algn="l" defTabSz="98133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8669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9336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0003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670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1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90667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334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001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2668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335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4002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4669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5336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nect Careers to your classroom title slide">
            <a:extLst>
              <a:ext uri="{FF2B5EF4-FFF2-40B4-BE49-F238E27FC236}">
                <a16:creationId xmlns:a16="http://schemas.microsoft.com/office/drawing/2014/main" id="{E11C160C-A20A-D1F7-B692-44847AB7C1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"/>
            <a:ext cx="12841111" cy="722312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AF5672F-2444-D64C-B27B-B6703E401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591571"/>
            <a:ext cx="5287252" cy="1721228"/>
          </a:xfrm>
        </p:spPr>
        <p:txBody>
          <a:bodyPr/>
          <a:lstStyle/>
          <a:p>
            <a:r>
              <a:rPr lang="en-US" sz="4400" dirty="0">
                <a:latin typeface="+mn-lt"/>
              </a:rPr>
              <a:t>Start your students on their journey planning for college or career</a:t>
            </a:r>
            <a:endParaRPr lang="en-US" sz="1050" dirty="0"/>
          </a:p>
        </p:txBody>
      </p:sp>
      <p:pic>
        <p:nvPicPr>
          <p:cNvPr id="8" name="Picture 7" descr="BigFuture logo">
            <a:extLst>
              <a:ext uri="{FF2B5EF4-FFF2-40B4-BE49-F238E27FC236}">
                <a16:creationId xmlns:a16="http://schemas.microsoft.com/office/drawing/2014/main" id="{7EC4BA8E-DB8B-4F4D-B3B1-54DA85718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589407"/>
            <a:ext cx="2705727" cy="589070"/>
          </a:xfrm>
          <a:prstGeom prst="rect">
            <a:avLst/>
          </a:prstGeom>
        </p:spPr>
      </p:pic>
      <p:sp>
        <p:nvSpPr>
          <p:cNvPr id="6" name="Subtitle 3">
            <a:extLst>
              <a:ext uri="{FF2B5EF4-FFF2-40B4-BE49-F238E27FC236}">
                <a16:creationId xmlns:a16="http://schemas.microsoft.com/office/drawing/2014/main" id="{B9C7030C-C6B0-CDBF-1C38-43086ABA4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6042421"/>
            <a:ext cx="3630759" cy="591297"/>
          </a:xfrm>
        </p:spPr>
        <p:txBody>
          <a:bodyPr/>
          <a:lstStyle/>
          <a:p>
            <a:r>
              <a:rPr lang="en-US"/>
              <a:t>Slides you can show in class</a:t>
            </a:r>
          </a:p>
        </p:txBody>
      </p:sp>
    </p:spTree>
    <p:extLst>
      <p:ext uri="{BB962C8B-B14F-4D97-AF65-F5344CB8AC3E}">
        <p14:creationId xmlns:p14="http://schemas.microsoft.com/office/powerpoint/2010/main" val="358156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533A9-B0C8-B5A1-2093-DEBE27554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89" y="450928"/>
            <a:ext cx="12070080" cy="524323"/>
          </a:xfrm>
        </p:spPr>
        <p:txBody>
          <a:bodyPr/>
          <a:lstStyle/>
          <a:p>
            <a:r>
              <a:rPr lang="en-US"/>
              <a:t>What do you want to do after high school?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3CDB08-3415-4C82-AFCA-77245B38024D}"/>
              </a:ext>
            </a:extLst>
          </p:cNvPr>
          <p:cNvSpPr/>
          <p:nvPr/>
        </p:nvSpPr>
        <p:spPr>
          <a:xfrm>
            <a:off x="370104" y="3118164"/>
            <a:ext cx="3494533" cy="353943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/>
            <a:r>
              <a:rPr lang="en-US" sz="2000" b="1">
                <a:solidFill>
                  <a:srgbClr val="324DC7"/>
                </a:solidFill>
                <a:latin typeface="Roboto" panose="02000000000000000000" pitchFamily="2" charset="0"/>
              </a:rPr>
              <a:t>I don’t know where to start!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214711-CB23-861A-43B9-6B00868DA8E6}"/>
              </a:ext>
            </a:extLst>
          </p:cNvPr>
          <p:cNvSpPr/>
          <p:nvPr/>
        </p:nvSpPr>
        <p:spPr>
          <a:xfrm>
            <a:off x="413410" y="5619619"/>
            <a:ext cx="3206839" cy="353943"/>
          </a:xfrm>
          <a:prstGeom prst="rect">
            <a:avLst/>
          </a:prstGeom>
        </p:spPr>
        <p:txBody>
          <a:bodyPr wrap="square" lIns="0" tIns="0" rIns="0" bIns="45720" anchor="t">
            <a:spAutoFit/>
          </a:bodyPr>
          <a:lstStyle/>
          <a:p>
            <a:pPr algn="ctr"/>
            <a:r>
              <a:rPr lang="en-US" sz="2000" b="1"/>
              <a:t>Take the career quiz</a:t>
            </a:r>
            <a:endParaRPr lang="en-US" sz="1300">
              <a:ea typeface="Roboto"/>
              <a:cs typeface="Robot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51E847-941B-E60E-8952-18C53DCCA112}"/>
              </a:ext>
            </a:extLst>
          </p:cNvPr>
          <p:cNvSpPr/>
          <p:nvPr/>
        </p:nvSpPr>
        <p:spPr>
          <a:xfrm>
            <a:off x="4663216" y="3102856"/>
            <a:ext cx="3494533" cy="661720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/>
            <a:r>
              <a:rPr lang="en-US" sz="2000" b="1" dirty="0">
                <a:solidFill>
                  <a:srgbClr val="324DC7"/>
                </a:solidFill>
                <a:latin typeface="Roboto" panose="02000000000000000000" pitchFamily="2" charset="0"/>
              </a:rPr>
              <a:t>I don’t know where to </a:t>
            </a:r>
            <a:r>
              <a:rPr lang="en-US" sz="2000" b="1" dirty="0">
                <a:solidFill>
                  <a:schemeClr val="accent1"/>
                </a:solidFill>
                <a:latin typeface="Roboto" panose="02000000000000000000" pitchFamily="2" charset="0"/>
              </a:rPr>
              <a:t>go for career training or school</a:t>
            </a:r>
            <a:r>
              <a:rPr lang="en-US" sz="2000" b="1" dirty="0">
                <a:solidFill>
                  <a:srgbClr val="324DC7"/>
                </a:solidFill>
                <a:latin typeface="Roboto" panose="02000000000000000000" pitchFamily="2" charset="0"/>
              </a:rPr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4C40C4-32CD-E027-6FE0-1746943D126C}"/>
              </a:ext>
            </a:extLst>
          </p:cNvPr>
          <p:cNvSpPr/>
          <p:nvPr/>
        </p:nvSpPr>
        <p:spPr>
          <a:xfrm>
            <a:off x="4741587" y="5617398"/>
            <a:ext cx="3416162" cy="353943"/>
          </a:xfrm>
          <a:prstGeom prst="rect">
            <a:avLst/>
          </a:prstGeom>
        </p:spPr>
        <p:txBody>
          <a:bodyPr wrap="square" lIns="0" tIns="0" rIns="0" bIns="45720" anchor="t">
            <a:spAutoFit/>
          </a:bodyPr>
          <a:lstStyle/>
          <a:p>
            <a:pPr algn="ctr"/>
            <a:r>
              <a:rPr lang="en-US" sz="2000" b="1"/>
              <a:t>Take the college quiz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FC3628-1C2F-27F7-B71B-60037EF8F410}"/>
              </a:ext>
            </a:extLst>
          </p:cNvPr>
          <p:cNvSpPr/>
          <p:nvPr/>
        </p:nvSpPr>
        <p:spPr>
          <a:xfrm>
            <a:off x="8867151" y="3102856"/>
            <a:ext cx="3494533" cy="353943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/>
            <a:r>
              <a:rPr lang="en-US" sz="2000" b="1">
                <a:solidFill>
                  <a:srgbClr val="324DC7"/>
                </a:solidFill>
                <a:latin typeface="Roboto" panose="02000000000000000000" pitchFamily="2" charset="0"/>
              </a:rPr>
              <a:t>I don’t know how to pay for it!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3B67ED-A49B-6F3C-3AA6-827CE03355C1}"/>
              </a:ext>
            </a:extLst>
          </p:cNvPr>
          <p:cNvSpPr/>
          <p:nvPr/>
        </p:nvSpPr>
        <p:spPr>
          <a:xfrm>
            <a:off x="8917237" y="5617397"/>
            <a:ext cx="3494532" cy="353943"/>
          </a:xfrm>
          <a:prstGeom prst="rect">
            <a:avLst/>
          </a:prstGeom>
        </p:spPr>
        <p:txBody>
          <a:bodyPr wrap="square" lIns="0" tIns="0" rIns="0" bIns="45720" anchor="t">
            <a:spAutoFit/>
          </a:bodyPr>
          <a:lstStyle/>
          <a:p>
            <a:pPr algn="ctr"/>
            <a:r>
              <a:rPr lang="en-US" sz="2000" b="1"/>
              <a:t>Take the scholarship quiz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463E30-A317-A049-71AF-621486E0B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69" y="1723453"/>
            <a:ext cx="1586244" cy="125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drawing of a book&#10;&#10;Description automatically generated">
            <a:extLst>
              <a:ext uri="{FF2B5EF4-FFF2-40B4-BE49-F238E27FC236}">
                <a16:creationId xmlns:a16="http://schemas.microsoft.com/office/drawing/2014/main" id="{C69D4AA9-4BDF-943A-51C0-99EA2A911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90" y="1639500"/>
            <a:ext cx="1811307" cy="13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3F84F88-1776-27B2-34E1-13214C152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342" y="1519878"/>
            <a:ext cx="1626573" cy="144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7D68A98-6062-5215-4097-296ED0074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522" y="3751018"/>
            <a:ext cx="1589690" cy="1589690"/>
          </a:xfrm>
          <a:prstGeom prst="rect">
            <a:avLst/>
          </a:prstGeom>
        </p:spPr>
      </p:pic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A338DA0-D4B0-0991-824B-EE252325EA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9879" y="3815260"/>
            <a:ext cx="1461205" cy="1461205"/>
          </a:xfrm>
          <a:prstGeom prst="rect">
            <a:avLst/>
          </a:prstGeom>
        </p:spPr>
      </p:pic>
      <p:pic>
        <p:nvPicPr>
          <p:cNvPr id="15" name="Picture 1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F02B141-9632-28E9-51D0-DEA46A21D2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2459" y="3736793"/>
            <a:ext cx="1603915" cy="16039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84C310-93AD-E31C-B1F2-BBF0F22092CB}"/>
              </a:ext>
            </a:extLst>
          </p:cNvPr>
          <p:cNvSpPr/>
          <p:nvPr/>
        </p:nvSpPr>
        <p:spPr>
          <a:xfrm>
            <a:off x="341689" y="1066705"/>
            <a:ext cx="11836456" cy="323165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r>
              <a:rPr lang="en-US" b="1" dirty="0"/>
              <a:t>It’s ok to not know. It’s getting started that matters. Explore today!</a:t>
            </a:r>
          </a:p>
        </p:txBody>
      </p:sp>
    </p:spTree>
    <p:extLst>
      <p:ext uri="{BB962C8B-B14F-4D97-AF65-F5344CB8AC3E}">
        <p14:creationId xmlns:p14="http://schemas.microsoft.com/office/powerpoint/2010/main" val="41410534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heme/theme1.xml><?xml version="1.0" encoding="utf-8"?>
<a:theme xmlns:a="http://schemas.openxmlformats.org/drawingml/2006/main" name="Big Futures Master Style">
  <a:themeElements>
    <a:clrScheme name="Custom 8">
      <a:dk1>
        <a:srgbClr val="000000"/>
      </a:dk1>
      <a:lt1>
        <a:srgbClr val="000000"/>
      </a:lt1>
      <a:dk2>
        <a:srgbClr val="FFFFFF"/>
      </a:dk2>
      <a:lt2>
        <a:srgbClr val="CEDBF3"/>
      </a:lt2>
      <a:accent1>
        <a:srgbClr val="324DC7"/>
      </a:accent1>
      <a:accent2>
        <a:srgbClr val="CEDAF3"/>
      </a:accent2>
      <a:accent3>
        <a:srgbClr val="ECF0F8"/>
      </a:accent3>
      <a:accent4>
        <a:srgbClr val="FE5B00"/>
      </a:accent4>
      <a:accent5>
        <a:srgbClr val="FFBD99"/>
      </a:accent5>
      <a:accent6>
        <a:srgbClr val="FFEFE6"/>
      </a:accent6>
      <a:hlink>
        <a:srgbClr val="324CC7"/>
      </a:hlink>
      <a:folHlink>
        <a:srgbClr val="001074"/>
      </a:folHlink>
    </a:clrScheme>
    <a:fontScheme name="CB-Corporate-19Q4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lIns="36000" tIns="36000" rIns="36000" bIns="36000" rtlCol="0" anchor="ctr">
        <a:normAutofit/>
      </a:bodyPr>
      <a:lstStyle>
        <a:defPPr algn="ctr">
          <a:defRPr sz="2000"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DDDDD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-Corporate-20Q1" id="{E4717E8B-2F74-49CF-A8FA-F885EB17B1EA}" vid="{5A05EB46-7BBC-4709-9052-FBA559263F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530bded-fd6e-4f58-b5d2-ea681eb07663}" enabled="0" method="" siteId="{7530bded-fd6e-4f58-b5d2-ea681eb0766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83</Words>
  <Application>Microsoft Macintosh PowerPoint</Application>
  <PresentationFormat>Custom</PresentationFormat>
  <Paragraphs>11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Marlett</vt:lpstr>
      <vt:lpstr>Roboto</vt:lpstr>
      <vt:lpstr>Roboto Medium</vt:lpstr>
      <vt:lpstr>Roboto Slab</vt:lpstr>
      <vt:lpstr>Verdana</vt:lpstr>
      <vt:lpstr>Big Futures Master Style</vt:lpstr>
      <vt:lpstr>Start your students on their journey planning for college or career</vt:lpstr>
      <vt:lpstr>What do you want to do after high school?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Slide Layouts</dc:title>
  <dc:creator>Carlos Williams</dc:creator>
  <cp:lastModifiedBy>Takemoto, Aya</cp:lastModifiedBy>
  <cp:revision>7</cp:revision>
  <dcterms:created xsi:type="dcterms:W3CDTF">2019-12-26T20:02:33Z</dcterms:created>
  <dcterms:modified xsi:type="dcterms:W3CDTF">2023-10-02T14:51:48Z</dcterms:modified>
  <cp:contentStatus/>
</cp:coreProperties>
</file>