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0" r:id="rId1"/>
  </p:sldMasterIdLst>
  <p:notesMasterIdLst>
    <p:notesMasterId r:id="rId36"/>
  </p:notesMasterIdLst>
  <p:sldIdLst>
    <p:sldId id="486" r:id="rId2"/>
    <p:sldId id="672" r:id="rId3"/>
    <p:sldId id="673" r:id="rId4"/>
    <p:sldId id="674" r:id="rId5"/>
    <p:sldId id="677" r:id="rId6"/>
    <p:sldId id="675" r:id="rId7"/>
    <p:sldId id="679" r:id="rId8"/>
    <p:sldId id="678" r:id="rId9"/>
    <p:sldId id="680" r:id="rId10"/>
    <p:sldId id="681" r:id="rId11"/>
    <p:sldId id="682" r:id="rId12"/>
    <p:sldId id="683" r:id="rId13"/>
    <p:sldId id="684" r:id="rId14"/>
    <p:sldId id="685" r:id="rId15"/>
    <p:sldId id="686" r:id="rId16"/>
    <p:sldId id="687" r:id="rId17"/>
    <p:sldId id="688" r:id="rId18"/>
    <p:sldId id="689" r:id="rId19"/>
    <p:sldId id="690" r:id="rId20"/>
    <p:sldId id="691" r:id="rId21"/>
    <p:sldId id="692" r:id="rId22"/>
    <p:sldId id="693" r:id="rId23"/>
    <p:sldId id="694" r:id="rId24"/>
    <p:sldId id="695" r:id="rId25"/>
    <p:sldId id="696" r:id="rId26"/>
    <p:sldId id="697" r:id="rId27"/>
    <p:sldId id="698" r:id="rId28"/>
    <p:sldId id="699" r:id="rId29"/>
    <p:sldId id="701" r:id="rId30"/>
    <p:sldId id="702" r:id="rId31"/>
    <p:sldId id="700" r:id="rId32"/>
    <p:sldId id="703" r:id="rId33"/>
    <p:sldId id="704" r:id="rId34"/>
    <p:sldId id="705" r:id="rId35"/>
  </p:sldIdLst>
  <p:sldSz cx="12841288" cy="722312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4DC7"/>
    <a:srgbClr val="CEDBF3"/>
    <a:srgbClr val="EDF0F9"/>
    <a:srgbClr val="00109C"/>
    <a:srgbClr val="001075"/>
    <a:srgbClr val="F9F5F2"/>
    <a:srgbClr val="0036AB"/>
    <a:srgbClr val="DAD8D9"/>
    <a:srgbClr val="E1F400"/>
    <a:srgbClr val="FC42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02BC0-7DE0-EE4B-B87E-ECF0CF66B273}" v="17" dt="2023-08-14T18:47:46.777"/>
    <p1510:client id="{F9F45A90-0B8B-44AB-866D-B031F6012461}" v="3" dt="2023-08-14T13:08:11.0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1" autoAdjust="0"/>
    <p:restoredTop sz="94660"/>
  </p:normalViewPr>
  <p:slideViewPr>
    <p:cSldViewPr snapToGrid="0">
      <p:cViewPr varScale="1">
        <p:scale>
          <a:sx n="116" d="100"/>
          <a:sy n="116" d="100"/>
        </p:scale>
        <p:origin x="424" y="1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kemoto, Aya" userId="bdce9923-5935-4032-b5e8-cbdde750d1db" providerId="ADAL" clId="{03802BC0-7DE0-EE4B-B87E-ECF0CF66B273}"/>
    <pc:docChg chg="custSel modSld">
      <pc:chgData name="Takemoto, Aya" userId="bdce9923-5935-4032-b5e8-cbdde750d1db" providerId="ADAL" clId="{03802BC0-7DE0-EE4B-B87E-ECF0CF66B273}" dt="2023-08-14T18:47:50.420" v="36" actId="13926"/>
      <pc:docMkLst>
        <pc:docMk/>
      </pc:docMkLst>
      <pc:sldChg chg="modSp mod">
        <pc:chgData name="Takemoto, Aya" userId="bdce9923-5935-4032-b5e8-cbdde750d1db" providerId="ADAL" clId="{03802BC0-7DE0-EE4B-B87E-ECF0CF66B273}" dt="2023-08-14T18:47:50.420" v="36" actId="13926"/>
        <pc:sldMkLst>
          <pc:docMk/>
          <pc:sldMk cId="1463991434" sldId="672"/>
        </pc:sldMkLst>
        <pc:spChg chg="mod">
          <ac:chgData name="Takemoto, Aya" userId="bdce9923-5935-4032-b5e8-cbdde750d1db" providerId="ADAL" clId="{03802BC0-7DE0-EE4B-B87E-ECF0CF66B273}" dt="2023-08-14T18:47:50.420" v="36" actId="13926"/>
          <ac:spMkLst>
            <pc:docMk/>
            <pc:sldMk cId="1463991434" sldId="672"/>
            <ac:spMk id="8" creationId="{45F8A727-B9F1-9309-7638-780F9B1843D5}"/>
          </ac:spMkLst>
        </pc:spChg>
      </pc:sldChg>
      <pc:sldChg chg="modSp mod">
        <pc:chgData name="Takemoto, Aya" userId="bdce9923-5935-4032-b5e8-cbdde750d1db" providerId="ADAL" clId="{03802BC0-7DE0-EE4B-B87E-ECF0CF66B273}" dt="2023-08-14T15:26:31.376" v="26" actId="20577"/>
        <pc:sldMkLst>
          <pc:docMk/>
          <pc:sldMk cId="2597669982" sldId="673"/>
        </pc:sldMkLst>
        <pc:spChg chg="mod">
          <ac:chgData name="Takemoto, Aya" userId="bdce9923-5935-4032-b5e8-cbdde750d1db" providerId="ADAL" clId="{03802BC0-7DE0-EE4B-B87E-ECF0CF66B273}" dt="2023-08-14T15:26:31.376" v="26" actId="20577"/>
          <ac:spMkLst>
            <pc:docMk/>
            <pc:sldMk cId="2597669982" sldId="673"/>
            <ac:spMk id="6" creationId="{ADA902C0-25D2-40A0-F335-519C67164FA6}"/>
          </ac:spMkLst>
        </pc:spChg>
        <pc:picChg chg="mod">
          <ac:chgData name="Takemoto, Aya" userId="bdce9923-5935-4032-b5e8-cbdde750d1db" providerId="ADAL" clId="{03802BC0-7DE0-EE4B-B87E-ECF0CF66B273}" dt="2023-08-14T15:26:21.115" v="23" actId="166"/>
          <ac:picMkLst>
            <pc:docMk/>
            <pc:sldMk cId="2597669982" sldId="673"/>
            <ac:picMk id="4" creationId="{B40538DB-CE54-9168-1F65-925DB6173CE8}"/>
          </ac:picMkLst>
        </pc:picChg>
      </pc:sldChg>
      <pc:sldChg chg="modSp mod">
        <pc:chgData name="Takemoto, Aya" userId="bdce9923-5935-4032-b5e8-cbdde750d1db" providerId="ADAL" clId="{03802BC0-7DE0-EE4B-B87E-ECF0CF66B273}" dt="2023-08-14T15:27:32.234" v="35" actId="20577"/>
        <pc:sldMkLst>
          <pc:docMk/>
          <pc:sldMk cId="3655881521" sldId="674"/>
        </pc:sldMkLst>
        <pc:spChg chg="mod">
          <ac:chgData name="Takemoto, Aya" userId="bdce9923-5935-4032-b5e8-cbdde750d1db" providerId="ADAL" clId="{03802BC0-7DE0-EE4B-B87E-ECF0CF66B273}" dt="2023-08-14T15:27:32.234" v="35" actId="20577"/>
          <ac:spMkLst>
            <pc:docMk/>
            <pc:sldMk cId="3655881521" sldId="674"/>
            <ac:spMk id="4" creationId="{FEDF3A81-EA53-3ADD-D446-54E26D943561}"/>
          </ac:spMkLst>
        </pc:spChg>
      </pc:sldChg>
      <pc:sldChg chg="addSp delSp modSp mod">
        <pc:chgData name="Takemoto, Aya" userId="bdce9923-5935-4032-b5e8-cbdde750d1db" providerId="ADAL" clId="{03802BC0-7DE0-EE4B-B87E-ECF0CF66B273}" dt="2023-08-14T05:24:34.919" v="22" actId="1076"/>
        <pc:sldMkLst>
          <pc:docMk/>
          <pc:sldMk cId="2906475840" sldId="684"/>
        </pc:sldMkLst>
        <pc:spChg chg="mod">
          <ac:chgData name="Takemoto, Aya" userId="bdce9923-5935-4032-b5e8-cbdde750d1db" providerId="ADAL" clId="{03802BC0-7DE0-EE4B-B87E-ECF0CF66B273}" dt="2023-08-14T05:20:24.049" v="5" actId="20577"/>
          <ac:spMkLst>
            <pc:docMk/>
            <pc:sldMk cId="2906475840" sldId="684"/>
            <ac:spMk id="13" creationId="{2081FCA3-779C-5C40-9F5B-A85FDEE8CCCF}"/>
          </ac:spMkLst>
        </pc:spChg>
        <pc:picChg chg="add del mod ord">
          <ac:chgData name="Takemoto, Aya" userId="bdce9923-5935-4032-b5e8-cbdde750d1db" providerId="ADAL" clId="{03802BC0-7DE0-EE4B-B87E-ECF0CF66B273}" dt="2023-08-14T05:23:25.245" v="17" actId="478"/>
          <ac:picMkLst>
            <pc:docMk/>
            <pc:sldMk cId="2906475840" sldId="684"/>
            <ac:picMk id="7" creationId="{46647EC4-CD2A-2BFF-0EF5-94430F4CC20D}"/>
          </ac:picMkLst>
        </pc:picChg>
        <pc:picChg chg="add mod">
          <ac:chgData name="Takemoto, Aya" userId="bdce9923-5935-4032-b5e8-cbdde750d1db" providerId="ADAL" clId="{03802BC0-7DE0-EE4B-B87E-ECF0CF66B273}" dt="2023-08-14T05:24:34.919" v="22" actId="1076"/>
          <ac:picMkLst>
            <pc:docMk/>
            <pc:sldMk cId="2906475840" sldId="684"/>
            <ac:picMk id="11" creationId="{4CFC0357-4C40-3F78-4DC4-5F8AE9DF9B92}"/>
          </ac:picMkLst>
        </pc:picChg>
      </pc:sldChg>
      <pc:sldChg chg="addSp modSp mod">
        <pc:chgData name="Takemoto, Aya" userId="bdce9923-5935-4032-b5e8-cbdde750d1db" providerId="ADAL" clId="{03802BC0-7DE0-EE4B-B87E-ECF0CF66B273}" dt="2023-08-14T05:23:15.644" v="16" actId="1076"/>
        <pc:sldMkLst>
          <pc:docMk/>
          <pc:sldMk cId="3977233927" sldId="696"/>
        </pc:sldMkLst>
        <pc:picChg chg="add mod">
          <ac:chgData name="Takemoto, Aya" userId="bdce9923-5935-4032-b5e8-cbdde750d1db" providerId="ADAL" clId="{03802BC0-7DE0-EE4B-B87E-ECF0CF66B273}" dt="2023-08-14T05:23:15.644" v="16" actId="1076"/>
          <ac:picMkLst>
            <pc:docMk/>
            <pc:sldMk cId="3977233927" sldId="696"/>
            <ac:picMk id="8" creationId="{5B963865-6DA0-9A72-8031-E512F0EC1035}"/>
          </ac:picMkLst>
        </pc:picChg>
      </pc:sldChg>
    </pc:docChg>
  </pc:docChgLst>
  <pc:docChgLst>
    <pc:chgData name="Green, Richard (He/Him/His)" userId="8c2921c8-daee-47f9-8e9a-c050ce88d991" providerId="ADAL" clId="{F9F45A90-0B8B-44AB-866D-B031F6012461}"/>
    <pc:docChg chg="modSld">
      <pc:chgData name="Green, Richard (He/Him/His)" userId="8c2921c8-daee-47f9-8e9a-c050ce88d991" providerId="ADAL" clId="{F9F45A90-0B8B-44AB-866D-B031F6012461}" dt="2023-08-14T13:08:11.088" v="2" actId="1076"/>
      <pc:docMkLst>
        <pc:docMk/>
      </pc:docMkLst>
      <pc:sldChg chg="modSp mod">
        <pc:chgData name="Green, Richard (He/Him/His)" userId="8c2921c8-daee-47f9-8e9a-c050ce88d991" providerId="ADAL" clId="{F9F45A90-0B8B-44AB-866D-B031F6012461}" dt="2023-08-14T13:08:11.088" v="2" actId="1076"/>
        <pc:sldMkLst>
          <pc:docMk/>
          <pc:sldMk cId="1463991434" sldId="672"/>
        </pc:sldMkLst>
        <pc:spChg chg="mod">
          <ac:chgData name="Green, Richard (He/Him/His)" userId="8c2921c8-daee-47f9-8e9a-c050ce88d991" providerId="ADAL" clId="{F9F45A90-0B8B-44AB-866D-B031F6012461}" dt="2023-08-14T13:08:08.228" v="1" actId="14100"/>
          <ac:spMkLst>
            <pc:docMk/>
            <pc:sldMk cId="1463991434" sldId="672"/>
            <ac:spMk id="6" creationId="{ADA902C0-25D2-40A0-F335-519C67164FA6}"/>
          </ac:spMkLst>
        </pc:spChg>
        <pc:picChg chg="mod">
          <ac:chgData name="Green, Richard (He/Him/His)" userId="8c2921c8-daee-47f9-8e9a-c050ce88d991" providerId="ADAL" clId="{F9F45A90-0B8B-44AB-866D-B031F6012461}" dt="2023-08-14T13:08:11.088" v="2" actId="1076"/>
          <ac:picMkLst>
            <pc:docMk/>
            <pc:sldMk cId="1463991434" sldId="672"/>
            <ac:picMk id="9" creationId="{C9F42706-51FD-5397-2B4A-619626BCE9F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50AAC-13EF-4B98-A880-6D5E627CFBF8}" type="datetimeFigureOut">
              <a:rPr lang="en-US" smtClean="0"/>
              <a:t>8/10/23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DA91A4-A1D8-433B-9C29-A8920BF61D34}" type="slidenum">
              <a:rPr lang="en-US" smtClean="0"/>
              <a:t>‹#›</a:t>
            </a:fld>
            <a:endParaRPr lang="en-US"/>
          </a:p>
        </p:txBody>
      </p:sp>
    </p:spTree>
    <p:extLst>
      <p:ext uri="{BB962C8B-B14F-4D97-AF65-F5344CB8AC3E}">
        <p14:creationId xmlns:p14="http://schemas.microsoft.com/office/powerpoint/2010/main" val="38140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5685CF7-C926-824B-A92E-1D830104BAF4}"/>
              </a:ext>
            </a:extLst>
          </p:cNvPr>
          <p:cNvSpPr>
            <a:spLocks noGrp="1"/>
          </p:cNvSpPr>
          <p:nvPr>
            <p:ph type="pic" sz="quarter" idx="10"/>
          </p:nvPr>
        </p:nvSpPr>
        <p:spPr>
          <a:xfrm>
            <a:off x="6624638" y="0"/>
            <a:ext cx="6216650" cy="7223125"/>
          </a:xfrm>
        </p:spPr>
        <p:txBody>
          <a:bodyPr/>
          <a:lstStyle/>
          <a:p>
            <a:endParaRPr lang="en-US"/>
          </a:p>
        </p:txBody>
      </p:sp>
      <p:sp>
        <p:nvSpPr>
          <p:cNvPr id="4" name="Rectangle 3">
            <a:extLst>
              <a:ext uri="{FF2B5EF4-FFF2-40B4-BE49-F238E27FC236}">
                <a16:creationId xmlns:a16="http://schemas.microsoft.com/office/drawing/2014/main" id="{DC2F1689-0CB3-1B42-8587-5AB06A9F9D17}"/>
              </a:ext>
            </a:extLst>
          </p:cNvPr>
          <p:cNvSpPr/>
          <p:nvPr userDrawn="1"/>
        </p:nvSpPr>
        <p:spPr>
          <a:xfrm>
            <a:off x="0" y="0"/>
            <a:ext cx="6613450" cy="7223125"/>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dirty="0">
              <a:solidFill>
                <a:schemeClr val="tx1"/>
              </a:solidFill>
            </a:endParaRPr>
          </a:p>
        </p:txBody>
      </p:sp>
      <p:sp>
        <p:nvSpPr>
          <p:cNvPr id="3" name="Slide title"/>
          <p:cNvSpPr>
            <a:spLocks noGrp="1" noChangeArrowheads="1"/>
          </p:cNvSpPr>
          <p:nvPr>
            <p:ph type="title"/>
          </p:nvPr>
        </p:nvSpPr>
        <p:spPr bwMode="gray">
          <a:xfrm>
            <a:off x="515938" y="1957637"/>
            <a:ext cx="5287252" cy="242297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800"/>
              </a:lnSpc>
              <a:defRPr sz="720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515938" y="5362935"/>
            <a:ext cx="5228257" cy="465395"/>
          </a:xfrm>
          <a:prstGeom prst="rect">
            <a:avLst/>
          </a:prstGeom>
        </p:spPr>
        <p:txBody>
          <a:bodyPr lIns="0" rIns="0">
            <a:noAutofit/>
          </a:bodyPr>
          <a:lstStyle>
            <a:lvl1pPr marL="0" indent="0" algn="l">
              <a:buNone/>
              <a:defRPr sz="1800" b="0">
                <a:solidFill>
                  <a:schemeClr val="tx2"/>
                </a:solidFill>
                <a:latin typeface="+mn-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dirty="0"/>
              <a:t>Click to edit subtitle style</a:t>
            </a:r>
          </a:p>
        </p:txBody>
      </p:sp>
      <p:sp>
        <p:nvSpPr>
          <p:cNvPr id="10" name="Text Placeholder 9">
            <a:extLst>
              <a:ext uri="{FF2B5EF4-FFF2-40B4-BE49-F238E27FC236}">
                <a16:creationId xmlns:a16="http://schemas.microsoft.com/office/drawing/2014/main" id="{DD960F91-7099-6141-BA0B-0B7B6936134E}"/>
              </a:ext>
            </a:extLst>
          </p:cNvPr>
          <p:cNvSpPr>
            <a:spLocks noGrp="1"/>
          </p:cNvSpPr>
          <p:nvPr>
            <p:ph type="body" sz="quarter" idx="11"/>
          </p:nvPr>
        </p:nvSpPr>
        <p:spPr>
          <a:xfrm>
            <a:off x="508762" y="6636160"/>
            <a:ext cx="3303383" cy="304800"/>
          </a:xfrm>
        </p:spPr>
        <p:txBody>
          <a:bodyPr lIns="0" tIns="0" rIns="0" bIns="0">
            <a:normAutofit/>
          </a:bodyPr>
          <a:lstStyle>
            <a:lvl1pPr marL="0" indent="0" algn="l">
              <a:buNone/>
              <a:defRPr sz="1400">
                <a:solidFill>
                  <a:schemeClr val="tx2"/>
                </a:solidFill>
                <a:latin typeface="Roboto" panose="02000000000000000000" pitchFamily="2" charset="0"/>
                <a:ea typeface="Roboto" panose="02000000000000000000" pitchFamily="2" charset="0"/>
              </a:defRPr>
            </a:lvl1pPr>
            <a:lvl2pPr marL="455612" indent="0" algn="r">
              <a:buNone/>
              <a:defRPr>
                <a:solidFill>
                  <a:schemeClr val="tx2"/>
                </a:solidFill>
                <a:latin typeface="Roboto" panose="02000000000000000000" pitchFamily="2" charset="0"/>
                <a:ea typeface="Roboto" panose="02000000000000000000" pitchFamily="2" charset="0"/>
              </a:defRPr>
            </a:lvl2pPr>
            <a:lvl3pPr marL="765175" indent="0" algn="r">
              <a:buNone/>
              <a:defRPr>
                <a:solidFill>
                  <a:schemeClr val="tx2"/>
                </a:solidFill>
                <a:latin typeface="Roboto" panose="02000000000000000000" pitchFamily="2" charset="0"/>
                <a:ea typeface="Roboto" panose="02000000000000000000" pitchFamily="2" charset="0"/>
              </a:defRPr>
            </a:lvl3pPr>
            <a:lvl4pPr marL="1243584" indent="0" algn="r">
              <a:buNone/>
              <a:defRPr>
                <a:solidFill>
                  <a:schemeClr val="tx2"/>
                </a:solidFill>
                <a:latin typeface="Roboto" panose="02000000000000000000" pitchFamily="2" charset="0"/>
                <a:ea typeface="Roboto" panose="02000000000000000000" pitchFamily="2" charset="0"/>
              </a:defRPr>
            </a:lvl4pPr>
            <a:lvl5pPr marL="1962668"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pic>
        <p:nvPicPr>
          <p:cNvPr id="6" name="Picture 5">
            <a:extLst>
              <a:ext uri="{FF2B5EF4-FFF2-40B4-BE49-F238E27FC236}">
                <a16:creationId xmlns:a16="http://schemas.microsoft.com/office/drawing/2014/main" id="{CE5F1C28-2D67-B645-8B76-B4E7867374F4}"/>
              </a:ext>
            </a:extLst>
          </p:cNvPr>
          <p:cNvPicPr>
            <a:picLocks noChangeAspect="1"/>
          </p:cNvPicPr>
          <p:nvPr userDrawn="1"/>
        </p:nvPicPr>
        <p:blipFill>
          <a:blip r:embed="rId2"/>
          <a:stretch>
            <a:fillRect/>
          </a:stretch>
        </p:blipFill>
        <p:spPr>
          <a:xfrm>
            <a:off x="515938" y="589407"/>
            <a:ext cx="2705727" cy="589070"/>
          </a:xfrm>
          <a:prstGeom prst="rect">
            <a:avLst/>
          </a:prstGeom>
        </p:spPr>
      </p:pic>
    </p:spTree>
    <p:extLst>
      <p:ext uri="{BB962C8B-B14F-4D97-AF65-F5344CB8AC3E}">
        <p14:creationId xmlns:p14="http://schemas.microsoft.com/office/powerpoint/2010/main" val="2533939152"/>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3 column images">
    <p:spTree>
      <p:nvGrpSpPr>
        <p:cNvPr id="1" name=""/>
        <p:cNvGrpSpPr/>
        <p:nvPr/>
      </p:nvGrpSpPr>
      <p:grpSpPr>
        <a:xfrm>
          <a:off x="0" y="0"/>
          <a:ext cx="0" cy="0"/>
          <a:chOff x="0" y="0"/>
          <a:chExt cx="0" cy="0"/>
        </a:xfrm>
      </p:grpSpPr>
      <p:sp>
        <p:nvSpPr>
          <p:cNvPr id="7" name="SlideNumber">
            <a:extLst>
              <a:ext uri="{FF2B5EF4-FFF2-40B4-BE49-F238E27FC236}">
                <a16:creationId xmlns:a16="http://schemas.microsoft.com/office/drawing/2014/main" id="{02553608-7F46-6846-8443-185DA37E6448}"/>
              </a:ext>
            </a:extLst>
          </p:cNvPr>
          <p:cNvSpPr/>
          <p:nvPr userDrawn="1"/>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chemeClr val="tx2"/>
                </a:solidFill>
                <a:latin typeface="+mj-lt"/>
              </a:rPr>
              <a:pPr algn="r"/>
              <a:t>‹#›</a:t>
            </a:fld>
            <a:endParaRPr lang="fr-FR" sz="1200" b="0" dirty="0">
              <a:solidFill>
                <a:schemeClr val="tx2"/>
              </a:solidFill>
              <a:latin typeface="+mj-lt"/>
            </a:endParaRPr>
          </a:p>
        </p:txBody>
      </p:sp>
      <p:sp>
        <p:nvSpPr>
          <p:cNvPr id="8" name="Picture Placeholder 7">
            <a:extLst>
              <a:ext uri="{FF2B5EF4-FFF2-40B4-BE49-F238E27FC236}">
                <a16:creationId xmlns:a16="http://schemas.microsoft.com/office/drawing/2014/main" id="{8B0383DE-94AB-A04F-80F4-489E934B54F7}"/>
              </a:ext>
            </a:extLst>
          </p:cNvPr>
          <p:cNvSpPr>
            <a:spLocks noGrp="1"/>
          </p:cNvSpPr>
          <p:nvPr>
            <p:ph type="pic" sz="quarter" idx="10"/>
          </p:nvPr>
        </p:nvSpPr>
        <p:spPr>
          <a:xfrm>
            <a:off x="477838" y="1808623"/>
            <a:ext cx="3430588" cy="4021138"/>
          </a:xfrm>
        </p:spPr>
        <p:txBody>
          <a:bodyPr/>
          <a:lstStyle/>
          <a:p>
            <a:endParaRPr lang="en-US" dirty="0"/>
          </a:p>
        </p:txBody>
      </p:sp>
      <p:sp>
        <p:nvSpPr>
          <p:cNvPr id="11" name="Picture Placeholder 7">
            <a:extLst>
              <a:ext uri="{FF2B5EF4-FFF2-40B4-BE49-F238E27FC236}">
                <a16:creationId xmlns:a16="http://schemas.microsoft.com/office/drawing/2014/main" id="{EC5FD6F6-E9A8-A845-94C1-B94C540942B5}"/>
              </a:ext>
            </a:extLst>
          </p:cNvPr>
          <p:cNvSpPr>
            <a:spLocks noGrp="1"/>
          </p:cNvSpPr>
          <p:nvPr>
            <p:ph type="pic" sz="quarter" idx="11"/>
          </p:nvPr>
        </p:nvSpPr>
        <p:spPr>
          <a:xfrm>
            <a:off x="4558110" y="1808623"/>
            <a:ext cx="3430588" cy="4021138"/>
          </a:xfrm>
        </p:spPr>
        <p:txBody>
          <a:bodyPr/>
          <a:lstStyle/>
          <a:p>
            <a:endParaRPr lang="en-US" dirty="0"/>
          </a:p>
        </p:txBody>
      </p:sp>
      <p:sp>
        <p:nvSpPr>
          <p:cNvPr id="12" name="Picture Placeholder 7">
            <a:extLst>
              <a:ext uri="{FF2B5EF4-FFF2-40B4-BE49-F238E27FC236}">
                <a16:creationId xmlns:a16="http://schemas.microsoft.com/office/drawing/2014/main" id="{86ED98B1-E6A4-5144-812A-94C0C8FF988B}"/>
              </a:ext>
            </a:extLst>
          </p:cNvPr>
          <p:cNvSpPr>
            <a:spLocks noGrp="1"/>
          </p:cNvSpPr>
          <p:nvPr>
            <p:ph type="pic" sz="quarter" idx="12"/>
          </p:nvPr>
        </p:nvSpPr>
        <p:spPr>
          <a:xfrm>
            <a:off x="8638382" y="1808623"/>
            <a:ext cx="3430588" cy="4021138"/>
          </a:xfrm>
        </p:spPr>
        <p:txBody>
          <a:bodyPr/>
          <a:lstStyle/>
          <a:p>
            <a:endParaRPr lang="en-US" dirty="0"/>
          </a:p>
        </p:txBody>
      </p:sp>
      <p:sp>
        <p:nvSpPr>
          <p:cNvPr id="14" name="Rectangle 13">
            <a:extLst>
              <a:ext uri="{FF2B5EF4-FFF2-40B4-BE49-F238E27FC236}">
                <a16:creationId xmlns:a16="http://schemas.microsoft.com/office/drawing/2014/main" id="{EEA6EF91-6BF4-0F45-AB81-FF9C249775F3}"/>
              </a:ext>
            </a:extLst>
          </p:cNvPr>
          <p:cNvSpPr/>
          <p:nvPr userDrawn="1"/>
        </p:nvSpPr>
        <p:spPr>
          <a:xfrm>
            <a:off x="0" y="6400800"/>
            <a:ext cx="12841288" cy="822325"/>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pic>
        <p:nvPicPr>
          <p:cNvPr id="15" name="Picture 14">
            <a:extLst>
              <a:ext uri="{FF2B5EF4-FFF2-40B4-BE49-F238E27FC236}">
                <a16:creationId xmlns:a16="http://schemas.microsoft.com/office/drawing/2014/main" id="{BB126AD7-8466-8544-8E48-BBF1302F12F7}"/>
              </a:ext>
            </a:extLst>
          </p:cNvPr>
          <p:cNvPicPr>
            <a:picLocks noChangeAspect="1"/>
          </p:cNvPicPr>
          <p:nvPr userDrawn="1"/>
        </p:nvPicPr>
        <p:blipFill>
          <a:blip r:embed="rId2"/>
          <a:stretch>
            <a:fillRect/>
          </a:stretch>
        </p:blipFill>
        <p:spPr>
          <a:xfrm>
            <a:off x="477658" y="6624301"/>
            <a:ext cx="1734600" cy="375323"/>
          </a:xfrm>
          <a:prstGeom prst="rect">
            <a:avLst/>
          </a:prstGeom>
        </p:spPr>
      </p:pic>
      <p:sp>
        <p:nvSpPr>
          <p:cNvPr id="17" name="Text Placeholder 9">
            <a:extLst>
              <a:ext uri="{FF2B5EF4-FFF2-40B4-BE49-F238E27FC236}">
                <a16:creationId xmlns:a16="http://schemas.microsoft.com/office/drawing/2014/main" id="{CE801497-FAB9-9D48-9D4D-54ADE38643F2}"/>
              </a:ext>
            </a:extLst>
          </p:cNvPr>
          <p:cNvSpPr>
            <a:spLocks noGrp="1"/>
          </p:cNvSpPr>
          <p:nvPr>
            <p:ph type="body" sz="quarter" idx="13"/>
          </p:nvPr>
        </p:nvSpPr>
        <p:spPr>
          <a:xfrm>
            <a:off x="9163665" y="6636160"/>
            <a:ext cx="3303383" cy="304800"/>
          </a:xfrm>
        </p:spPr>
        <p:txBody>
          <a:bodyPr>
            <a:normAutofit/>
          </a:bodyPr>
          <a:lstStyle>
            <a:lvl1pPr marL="0" indent="0" algn="r">
              <a:buNone/>
              <a:defRPr sz="1400">
                <a:solidFill>
                  <a:schemeClr val="tx2"/>
                </a:solidFill>
                <a:latin typeface="Roboto" panose="02000000000000000000" pitchFamily="2" charset="0"/>
                <a:ea typeface="Roboto" panose="02000000000000000000" pitchFamily="2" charset="0"/>
              </a:defRPr>
            </a:lvl1pPr>
            <a:lvl2pPr marL="455612" indent="0" algn="r">
              <a:buNone/>
              <a:defRPr>
                <a:solidFill>
                  <a:schemeClr val="tx2"/>
                </a:solidFill>
                <a:latin typeface="Roboto" panose="02000000000000000000" pitchFamily="2" charset="0"/>
                <a:ea typeface="Roboto" panose="02000000000000000000" pitchFamily="2" charset="0"/>
              </a:defRPr>
            </a:lvl2pPr>
            <a:lvl3pPr marL="765175" indent="0" algn="r">
              <a:buNone/>
              <a:defRPr>
                <a:solidFill>
                  <a:schemeClr val="tx2"/>
                </a:solidFill>
                <a:latin typeface="Roboto" panose="02000000000000000000" pitchFamily="2" charset="0"/>
                <a:ea typeface="Roboto" panose="02000000000000000000" pitchFamily="2" charset="0"/>
              </a:defRPr>
            </a:lvl3pPr>
            <a:lvl4pPr marL="1243584" indent="0" algn="r">
              <a:buNone/>
              <a:defRPr>
                <a:solidFill>
                  <a:schemeClr val="tx2"/>
                </a:solidFill>
                <a:latin typeface="Roboto" panose="02000000000000000000" pitchFamily="2" charset="0"/>
                <a:ea typeface="Roboto" panose="02000000000000000000" pitchFamily="2" charset="0"/>
              </a:defRPr>
            </a:lvl4pPr>
            <a:lvl5pPr marL="1962668"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 name="Slide title">
            <a:extLst>
              <a:ext uri="{FF2B5EF4-FFF2-40B4-BE49-F238E27FC236}">
                <a16:creationId xmlns:a16="http://schemas.microsoft.com/office/drawing/2014/main" id="{EF0C90DB-B150-253D-F5AE-2BC583C14E65}"/>
              </a:ext>
            </a:extLst>
          </p:cNvPr>
          <p:cNvSpPr>
            <a:spLocks noGrp="1" noChangeArrowheads="1"/>
          </p:cNvSpPr>
          <p:nvPr>
            <p:ph type="title"/>
          </p:nvPr>
        </p:nvSpPr>
        <p:spPr bwMode="gray">
          <a:xfrm>
            <a:off x="439738" y="830263"/>
            <a:ext cx="12026106" cy="563101"/>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4200">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3343832574"/>
      </p:ext>
    </p:extLst>
  </p:cSld>
  <p:clrMapOvr>
    <a:masterClrMapping/>
  </p:clrMapOvr>
  <p:extLst>
    <p:ext uri="{DCECCB84-F9BA-43D5-87BE-67443E8EF086}">
      <p15:sldGuideLst xmlns:p15="http://schemas.microsoft.com/office/powerpoint/2012/main">
        <p15:guide id="1" pos="30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3 column tex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21CD64-959C-294B-BAD6-BA4A6E4E198A}"/>
              </a:ext>
            </a:extLst>
          </p:cNvPr>
          <p:cNvSpPr/>
          <p:nvPr userDrawn="1"/>
        </p:nvSpPr>
        <p:spPr>
          <a:xfrm>
            <a:off x="8630444" y="1809134"/>
            <a:ext cx="3464897" cy="4060723"/>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890334" y="2251998"/>
            <a:ext cx="2949370" cy="845164"/>
          </a:xfrm>
        </p:spPr>
        <p:txBody>
          <a:bodyPr>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sz="2400"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55612" indent="0" algn="ctr">
              <a:buNone/>
              <a:defRPr/>
            </a:lvl2pPr>
          </a:lstStyle>
          <a:p>
            <a:pPr marL="0" marR="0" lvl="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890334" y="3154362"/>
            <a:ext cx="2949370" cy="845164"/>
          </a:xfrm>
        </p:spPr>
        <p:txBody>
          <a:bodyPr>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sz="1800">
                <a:solidFill>
                  <a:schemeClr val="tx1"/>
                </a:solidFill>
                <a:latin typeface="Roboto" panose="02000000000000000000" pitchFamily="2" charset="0"/>
                <a:ea typeface="Roboto" panose="02000000000000000000" pitchFamily="2" charset="0"/>
              </a:defRPr>
            </a:lvl1pPr>
            <a:lvl2pPr marL="455612" indent="0" algn="ctr">
              <a:buNone/>
              <a:defRPr/>
            </a:lvl2pPr>
          </a:lstStyle>
          <a:p>
            <a:pPr marL="0" marR="0" lvl="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77838" y="1809134"/>
            <a:ext cx="3464897" cy="4060723"/>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
        <p:nvSpPr>
          <p:cNvPr id="7" name="SlideNumber">
            <a:extLst>
              <a:ext uri="{FF2B5EF4-FFF2-40B4-BE49-F238E27FC236}">
                <a16:creationId xmlns:a16="http://schemas.microsoft.com/office/drawing/2014/main" id="{02553608-7F46-6846-8443-185DA37E6448}"/>
              </a:ext>
            </a:extLst>
          </p:cNvPr>
          <p:cNvSpPr/>
          <p:nvPr userDrawn="1"/>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chemeClr val="tx2"/>
                </a:solidFill>
                <a:latin typeface="+mj-lt"/>
              </a:rPr>
              <a:pPr algn="r"/>
              <a:t>‹#›</a:t>
            </a:fld>
            <a:endParaRPr lang="fr-FR" sz="1200" b="0" dirty="0">
              <a:solidFill>
                <a:schemeClr val="tx2"/>
              </a:solidFill>
              <a:latin typeface="+mj-lt"/>
            </a:endParaRPr>
          </a:p>
        </p:txBody>
      </p:sp>
      <p:sp>
        <p:nvSpPr>
          <p:cNvPr id="9" name="Rectangle 8">
            <a:extLst>
              <a:ext uri="{FF2B5EF4-FFF2-40B4-BE49-F238E27FC236}">
                <a16:creationId xmlns:a16="http://schemas.microsoft.com/office/drawing/2014/main" id="{CFB0DFF3-B1B1-664F-9652-F957B37CA61B}"/>
              </a:ext>
            </a:extLst>
          </p:cNvPr>
          <p:cNvSpPr/>
          <p:nvPr userDrawn="1"/>
        </p:nvSpPr>
        <p:spPr>
          <a:xfrm>
            <a:off x="0" y="6400800"/>
            <a:ext cx="12841288" cy="822325"/>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2"/>
          <a:stretch>
            <a:fillRect/>
          </a:stretch>
        </p:blipFill>
        <p:spPr>
          <a:xfrm>
            <a:off x="477658" y="6624301"/>
            <a:ext cx="1734600" cy="375323"/>
          </a:xfrm>
          <a:prstGeom prst="rect">
            <a:avLst/>
          </a:prstGeom>
        </p:spPr>
      </p:pic>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37728" y="2251998"/>
            <a:ext cx="2949370" cy="845164"/>
          </a:xfrm>
        </p:spPr>
        <p:txBody>
          <a:bodyPr>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sz="2400"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55612" indent="0" algn="ctr">
              <a:buNone/>
              <a:defRPr/>
            </a:lvl2pPr>
          </a:lstStyle>
          <a:p>
            <a:pPr marL="0" marR="0" lvl="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37728" y="3154362"/>
            <a:ext cx="2949370" cy="845164"/>
          </a:xfrm>
        </p:spPr>
        <p:txBody>
          <a:bodyPr>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sz="1800">
                <a:solidFill>
                  <a:schemeClr val="tx1"/>
                </a:solidFill>
                <a:latin typeface="Roboto" panose="02000000000000000000" pitchFamily="2" charset="0"/>
                <a:ea typeface="Roboto" panose="02000000000000000000" pitchFamily="2" charset="0"/>
              </a:defRPr>
            </a:lvl1pPr>
            <a:lvl2pPr marL="455612" indent="0" algn="ctr">
              <a:buNone/>
              <a:defRPr/>
            </a:lvl2pPr>
          </a:lstStyle>
          <a:p>
            <a:pPr marL="0" marR="0" lvl="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515644" y="1809134"/>
            <a:ext cx="3464897" cy="4060723"/>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775534" y="2251998"/>
            <a:ext cx="2949370" cy="845164"/>
          </a:xfrm>
        </p:spPr>
        <p:txBody>
          <a:bodyPr>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sz="2400"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55612" indent="0" algn="ctr">
              <a:buNone/>
              <a:defRPr/>
            </a:lvl2pPr>
          </a:lstStyle>
          <a:p>
            <a:pPr marL="0" marR="0" lvl="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775534" y="3154362"/>
            <a:ext cx="2949370" cy="845164"/>
          </a:xfrm>
        </p:spPr>
        <p:txBody>
          <a:bodyPr>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sz="1800">
                <a:solidFill>
                  <a:schemeClr val="tx1"/>
                </a:solidFill>
                <a:latin typeface="Roboto" panose="02000000000000000000" pitchFamily="2" charset="0"/>
                <a:ea typeface="Roboto" panose="02000000000000000000" pitchFamily="2" charset="0"/>
              </a:defRPr>
            </a:lvl1pPr>
            <a:lvl2pPr marL="455612" indent="0" algn="ctr">
              <a:buNone/>
              <a:defRPr/>
            </a:lvl2pPr>
          </a:lstStyle>
          <a:p>
            <a:pPr marL="0" marR="0" lvl="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2126043" y="68546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200" b="0" dirty="0">
              <a:solidFill>
                <a:schemeClr val="tx2"/>
              </a:solidFill>
              <a:latin typeface="+mj-lt"/>
            </a:endParaRPr>
          </a:p>
        </p:txBody>
      </p:sp>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9163665" y="6636160"/>
            <a:ext cx="3303383" cy="304800"/>
          </a:xfrm>
        </p:spPr>
        <p:txBody>
          <a:bodyPr>
            <a:normAutofit/>
          </a:bodyPr>
          <a:lstStyle>
            <a:lvl1pPr marL="0" indent="0" algn="r">
              <a:buNone/>
              <a:defRPr sz="1400">
                <a:solidFill>
                  <a:schemeClr val="tx2"/>
                </a:solidFill>
                <a:latin typeface="Roboto" panose="02000000000000000000" pitchFamily="2" charset="0"/>
                <a:ea typeface="Roboto" panose="02000000000000000000" pitchFamily="2" charset="0"/>
              </a:defRPr>
            </a:lvl1pPr>
            <a:lvl2pPr marL="455612" indent="0" algn="r">
              <a:buNone/>
              <a:defRPr>
                <a:solidFill>
                  <a:schemeClr val="tx2"/>
                </a:solidFill>
                <a:latin typeface="Roboto" panose="02000000000000000000" pitchFamily="2" charset="0"/>
                <a:ea typeface="Roboto" panose="02000000000000000000" pitchFamily="2" charset="0"/>
              </a:defRPr>
            </a:lvl2pPr>
            <a:lvl3pPr marL="765175" indent="0" algn="r">
              <a:buNone/>
              <a:defRPr>
                <a:solidFill>
                  <a:schemeClr val="tx2"/>
                </a:solidFill>
                <a:latin typeface="Roboto" panose="02000000000000000000" pitchFamily="2" charset="0"/>
                <a:ea typeface="Roboto" panose="02000000000000000000" pitchFamily="2" charset="0"/>
              </a:defRPr>
            </a:lvl3pPr>
            <a:lvl4pPr marL="1243584" indent="0" algn="r">
              <a:buNone/>
              <a:defRPr>
                <a:solidFill>
                  <a:schemeClr val="tx2"/>
                </a:solidFill>
                <a:latin typeface="Roboto" panose="02000000000000000000" pitchFamily="2" charset="0"/>
                <a:ea typeface="Roboto" panose="02000000000000000000" pitchFamily="2" charset="0"/>
              </a:defRPr>
            </a:lvl4pPr>
            <a:lvl5pPr marL="1962668"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 name="Slide title">
            <a:extLst>
              <a:ext uri="{FF2B5EF4-FFF2-40B4-BE49-F238E27FC236}">
                <a16:creationId xmlns:a16="http://schemas.microsoft.com/office/drawing/2014/main" id="{D2841233-8495-9465-B71F-8E0473CEA0CF}"/>
              </a:ext>
            </a:extLst>
          </p:cNvPr>
          <p:cNvSpPr>
            <a:spLocks noGrp="1" noChangeArrowheads="1"/>
          </p:cNvSpPr>
          <p:nvPr>
            <p:ph type="title"/>
          </p:nvPr>
        </p:nvSpPr>
        <p:spPr bwMode="gray">
          <a:xfrm>
            <a:off x="439738" y="830263"/>
            <a:ext cx="12026106" cy="563101"/>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4200">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1687307587"/>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body, 2 col photos">
    <p:spTree>
      <p:nvGrpSpPr>
        <p:cNvPr id="1" name=""/>
        <p:cNvGrpSpPr/>
        <p:nvPr/>
      </p:nvGrpSpPr>
      <p:grpSpPr>
        <a:xfrm>
          <a:off x="0" y="0"/>
          <a:ext cx="0" cy="0"/>
          <a:chOff x="0" y="0"/>
          <a:chExt cx="0" cy="0"/>
        </a:xfrm>
      </p:grpSpPr>
      <p:sp>
        <p:nvSpPr>
          <p:cNvPr id="7" name="SlideNumber">
            <a:extLst>
              <a:ext uri="{FF2B5EF4-FFF2-40B4-BE49-F238E27FC236}">
                <a16:creationId xmlns:a16="http://schemas.microsoft.com/office/drawing/2014/main" id="{02553608-7F46-6846-8443-185DA37E6448}"/>
              </a:ext>
            </a:extLst>
          </p:cNvPr>
          <p:cNvSpPr/>
          <p:nvPr userDrawn="1"/>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chemeClr val="tx2"/>
                </a:solidFill>
                <a:latin typeface="+mj-lt"/>
              </a:rPr>
              <a:pPr algn="r"/>
              <a:t>‹#›</a:t>
            </a:fld>
            <a:endParaRPr lang="fr-FR" sz="1200" b="0" dirty="0">
              <a:solidFill>
                <a:schemeClr val="tx2"/>
              </a:solidFill>
              <a:latin typeface="+mj-lt"/>
            </a:endParaRPr>
          </a:p>
        </p:txBody>
      </p:sp>
      <p:sp>
        <p:nvSpPr>
          <p:cNvPr id="9" name="Rectangle 8">
            <a:extLst>
              <a:ext uri="{FF2B5EF4-FFF2-40B4-BE49-F238E27FC236}">
                <a16:creationId xmlns:a16="http://schemas.microsoft.com/office/drawing/2014/main" id="{CFB0DFF3-B1B1-664F-9652-F957B37CA61B}"/>
              </a:ext>
            </a:extLst>
          </p:cNvPr>
          <p:cNvSpPr/>
          <p:nvPr userDrawn="1"/>
        </p:nvSpPr>
        <p:spPr>
          <a:xfrm>
            <a:off x="0" y="6400800"/>
            <a:ext cx="12841288" cy="822325"/>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2"/>
          <a:stretch>
            <a:fillRect/>
          </a:stretch>
        </p:blipFill>
        <p:spPr>
          <a:xfrm>
            <a:off x="477658" y="6624301"/>
            <a:ext cx="1734600" cy="375323"/>
          </a:xfrm>
          <a:prstGeom prst="rect">
            <a:avLst/>
          </a:prstGeom>
        </p:spPr>
      </p:pic>
      <p:sp>
        <p:nvSpPr>
          <p:cNvPr id="23" name="SlideNumber">
            <a:extLst>
              <a:ext uri="{FF2B5EF4-FFF2-40B4-BE49-F238E27FC236}">
                <a16:creationId xmlns:a16="http://schemas.microsoft.com/office/drawing/2014/main" id="{0E2A7838-10BC-A34B-BA6B-587849EA4034}"/>
              </a:ext>
            </a:extLst>
          </p:cNvPr>
          <p:cNvSpPr/>
          <p:nvPr userDrawn="1"/>
        </p:nvSpPr>
        <p:spPr>
          <a:xfrm>
            <a:off x="12126043" y="68546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200" b="0" dirty="0">
              <a:solidFill>
                <a:schemeClr val="tx2"/>
              </a:solidFill>
              <a:latin typeface="+mj-lt"/>
            </a:endParaRPr>
          </a:p>
        </p:txBody>
      </p:sp>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9163665" y="6636160"/>
            <a:ext cx="3303383" cy="304800"/>
          </a:xfrm>
        </p:spPr>
        <p:txBody>
          <a:bodyPr>
            <a:normAutofit/>
          </a:bodyPr>
          <a:lstStyle>
            <a:lvl1pPr marL="0" indent="0" algn="r">
              <a:buNone/>
              <a:defRPr sz="1400">
                <a:solidFill>
                  <a:schemeClr val="tx2"/>
                </a:solidFill>
                <a:latin typeface="Roboto" panose="02000000000000000000" pitchFamily="2" charset="0"/>
                <a:ea typeface="Roboto" panose="02000000000000000000" pitchFamily="2" charset="0"/>
              </a:defRPr>
            </a:lvl1pPr>
            <a:lvl2pPr marL="455612" indent="0" algn="r">
              <a:buNone/>
              <a:defRPr>
                <a:solidFill>
                  <a:schemeClr val="tx2"/>
                </a:solidFill>
                <a:latin typeface="Roboto" panose="02000000000000000000" pitchFamily="2" charset="0"/>
                <a:ea typeface="Roboto" panose="02000000000000000000" pitchFamily="2" charset="0"/>
              </a:defRPr>
            </a:lvl2pPr>
            <a:lvl3pPr marL="765175" indent="0" algn="r">
              <a:buNone/>
              <a:defRPr>
                <a:solidFill>
                  <a:schemeClr val="tx2"/>
                </a:solidFill>
                <a:latin typeface="Roboto" panose="02000000000000000000" pitchFamily="2" charset="0"/>
                <a:ea typeface="Roboto" panose="02000000000000000000" pitchFamily="2" charset="0"/>
              </a:defRPr>
            </a:lvl3pPr>
            <a:lvl4pPr marL="1243584" indent="0" algn="r">
              <a:buNone/>
              <a:defRPr>
                <a:solidFill>
                  <a:schemeClr val="tx2"/>
                </a:solidFill>
                <a:latin typeface="Roboto" panose="02000000000000000000" pitchFamily="2" charset="0"/>
                <a:ea typeface="Roboto" panose="02000000000000000000" pitchFamily="2" charset="0"/>
              </a:defRPr>
            </a:lvl4pPr>
            <a:lvl5pPr marL="1962668"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4" name="Text Placeholder 12">
            <a:extLst>
              <a:ext uri="{FF2B5EF4-FFF2-40B4-BE49-F238E27FC236}">
                <a16:creationId xmlns:a16="http://schemas.microsoft.com/office/drawing/2014/main" id="{1792E700-06B3-824C-95A9-BAFEED292AA2}"/>
              </a:ext>
            </a:extLst>
          </p:cNvPr>
          <p:cNvSpPr>
            <a:spLocks noGrp="1"/>
          </p:cNvSpPr>
          <p:nvPr>
            <p:ph type="body" sz="quarter" idx="14"/>
          </p:nvPr>
        </p:nvSpPr>
        <p:spPr>
          <a:xfrm>
            <a:off x="477838" y="1490369"/>
            <a:ext cx="11887200" cy="923223"/>
          </a:xfrm>
        </p:spPr>
        <p:txBody>
          <a:bodyPr lIns="0" tIns="0" rIns="0" bIns="0"/>
          <a:lstStyle>
            <a:lvl1pPr marL="0" indent="0">
              <a:buNone/>
              <a:defRPr/>
            </a:lvl1pPr>
            <a:lvl2pPr marL="455612" indent="0">
              <a:buNone/>
              <a:defRPr/>
            </a:lvl2pPr>
            <a:lvl3pPr marL="765175" indent="0">
              <a:buNone/>
              <a:defRPr/>
            </a:lvl3pPr>
            <a:lvl4pPr marL="1243584" indent="0">
              <a:buNone/>
              <a:defRPr/>
            </a:lvl4pPr>
            <a:lvl5pPr marL="1962668" indent="0">
              <a:buNone/>
              <a:defRPr/>
            </a:lvl5pPr>
          </a:lstStyle>
          <a:p>
            <a:pPr lvl="0"/>
            <a:r>
              <a:rPr lang="en-US" dirty="0"/>
              <a:t>Edit Master text styles</a:t>
            </a:r>
          </a:p>
        </p:txBody>
      </p:sp>
      <p:sp>
        <p:nvSpPr>
          <p:cNvPr id="8" name="Picture Placeholder 7">
            <a:extLst>
              <a:ext uri="{FF2B5EF4-FFF2-40B4-BE49-F238E27FC236}">
                <a16:creationId xmlns:a16="http://schemas.microsoft.com/office/drawing/2014/main" id="{E11190D7-3F81-534C-909D-8A82B82CC616}"/>
              </a:ext>
            </a:extLst>
          </p:cNvPr>
          <p:cNvSpPr>
            <a:spLocks noGrp="1"/>
          </p:cNvSpPr>
          <p:nvPr>
            <p:ph type="pic" sz="quarter" idx="15"/>
          </p:nvPr>
        </p:nvSpPr>
        <p:spPr>
          <a:xfrm>
            <a:off x="477838" y="2668588"/>
            <a:ext cx="5795962" cy="3306762"/>
          </a:xfrm>
        </p:spPr>
        <p:txBody>
          <a:bodyPr/>
          <a:lstStyle/>
          <a:p>
            <a:endParaRPr lang="en-US"/>
          </a:p>
        </p:txBody>
      </p:sp>
      <p:sp>
        <p:nvSpPr>
          <p:cNvPr id="25" name="Picture Placeholder 7">
            <a:extLst>
              <a:ext uri="{FF2B5EF4-FFF2-40B4-BE49-F238E27FC236}">
                <a16:creationId xmlns:a16="http://schemas.microsoft.com/office/drawing/2014/main" id="{FE5555DB-83F8-9048-94E7-825C180609A9}"/>
              </a:ext>
            </a:extLst>
          </p:cNvPr>
          <p:cNvSpPr>
            <a:spLocks noGrp="1"/>
          </p:cNvSpPr>
          <p:nvPr>
            <p:ph type="pic" sz="quarter" idx="16"/>
          </p:nvPr>
        </p:nvSpPr>
        <p:spPr>
          <a:xfrm>
            <a:off x="6569076" y="2668588"/>
            <a:ext cx="5795962" cy="3306762"/>
          </a:xfrm>
        </p:spPr>
        <p:txBody>
          <a:bodyPr/>
          <a:lstStyle/>
          <a:p>
            <a:endParaRPr lang="en-US"/>
          </a:p>
        </p:txBody>
      </p:sp>
      <p:sp>
        <p:nvSpPr>
          <p:cNvPr id="2" name="Slide title">
            <a:extLst>
              <a:ext uri="{FF2B5EF4-FFF2-40B4-BE49-F238E27FC236}">
                <a16:creationId xmlns:a16="http://schemas.microsoft.com/office/drawing/2014/main" id="{811BA301-7EDA-314A-4699-6B700723E8A1}"/>
              </a:ext>
            </a:extLst>
          </p:cNvPr>
          <p:cNvSpPr>
            <a:spLocks noGrp="1" noChangeArrowheads="1"/>
          </p:cNvSpPr>
          <p:nvPr>
            <p:ph type="title"/>
          </p:nvPr>
        </p:nvSpPr>
        <p:spPr bwMode="gray">
          <a:xfrm>
            <a:off x="439738" y="830263"/>
            <a:ext cx="12026106" cy="563101"/>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4200">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1684100666"/>
      </p:ext>
    </p:extLst>
  </p:cSld>
  <p:clrMapOvr>
    <a:masterClrMapping/>
  </p:clrMapOvr>
  <p:extLst>
    <p:ext uri="{DCECCB84-F9BA-43D5-87BE-67443E8EF086}">
      <p15:sldGuideLst xmlns:p15="http://schemas.microsoft.com/office/powerpoint/2012/main">
        <p15:guide id="1" pos="301">
          <p15:clr>
            <a:srgbClr val="FBAE40"/>
          </p15:clr>
        </p15:guide>
        <p15:guide id="2" pos="778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column text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B0DFF3-B1B1-664F-9652-F957B37CA61B}"/>
              </a:ext>
            </a:extLst>
          </p:cNvPr>
          <p:cNvSpPr/>
          <p:nvPr userDrawn="1"/>
        </p:nvSpPr>
        <p:spPr>
          <a:xfrm>
            <a:off x="0" y="0"/>
            <a:ext cx="12841288" cy="7223125"/>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24" name="Picture 23">
            <a:extLst>
              <a:ext uri="{FF2B5EF4-FFF2-40B4-BE49-F238E27FC236}">
                <a16:creationId xmlns:a16="http://schemas.microsoft.com/office/drawing/2014/main" id="{AE2855A5-1FCC-4840-93DC-0E665385EB9B}"/>
              </a:ext>
            </a:extLst>
          </p:cNvPr>
          <p:cNvPicPr>
            <a:picLocks noChangeAspect="1"/>
          </p:cNvPicPr>
          <p:nvPr userDrawn="1"/>
        </p:nvPicPr>
        <p:blipFill>
          <a:blip r:embed="rId2"/>
          <a:stretch>
            <a:fillRect/>
          </a:stretch>
        </p:blipFill>
        <p:spPr>
          <a:xfrm>
            <a:off x="3584828" y="180755"/>
            <a:ext cx="9652707" cy="6778300"/>
          </a:xfrm>
          <a:prstGeom prst="rect">
            <a:avLst/>
          </a:prstGeom>
        </p:spPr>
      </p:pic>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9163665" y="6636160"/>
            <a:ext cx="3303383" cy="304800"/>
          </a:xfrm>
        </p:spPr>
        <p:txBody>
          <a:bodyPr>
            <a:normAutofit/>
          </a:bodyPr>
          <a:lstStyle>
            <a:lvl1pPr marL="0" indent="0" algn="r">
              <a:buNone/>
              <a:defRPr sz="1400">
                <a:solidFill>
                  <a:schemeClr val="tx2"/>
                </a:solidFill>
                <a:latin typeface="Roboto" panose="02000000000000000000" pitchFamily="2" charset="0"/>
                <a:ea typeface="Roboto" panose="02000000000000000000" pitchFamily="2" charset="0"/>
              </a:defRPr>
            </a:lvl1pPr>
            <a:lvl2pPr marL="455612" indent="0" algn="r">
              <a:buNone/>
              <a:defRPr>
                <a:solidFill>
                  <a:schemeClr val="tx2"/>
                </a:solidFill>
                <a:latin typeface="Roboto" panose="02000000000000000000" pitchFamily="2" charset="0"/>
                <a:ea typeface="Roboto" panose="02000000000000000000" pitchFamily="2" charset="0"/>
              </a:defRPr>
            </a:lvl2pPr>
            <a:lvl3pPr marL="765175" indent="0" algn="r">
              <a:buNone/>
              <a:defRPr>
                <a:solidFill>
                  <a:schemeClr val="tx2"/>
                </a:solidFill>
                <a:latin typeface="Roboto" panose="02000000000000000000" pitchFamily="2" charset="0"/>
                <a:ea typeface="Roboto" panose="02000000000000000000" pitchFamily="2" charset="0"/>
              </a:defRPr>
            </a:lvl3pPr>
            <a:lvl4pPr marL="1243584" indent="0" algn="r">
              <a:buNone/>
              <a:defRPr>
                <a:solidFill>
                  <a:schemeClr val="tx2"/>
                </a:solidFill>
                <a:latin typeface="Roboto" panose="02000000000000000000" pitchFamily="2" charset="0"/>
                <a:ea typeface="Roboto" panose="02000000000000000000" pitchFamily="2" charset="0"/>
              </a:defRPr>
            </a:lvl4pPr>
            <a:lvl5pPr marL="1962668"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0" name="Rectangle 19">
            <a:extLst>
              <a:ext uri="{FF2B5EF4-FFF2-40B4-BE49-F238E27FC236}">
                <a16:creationId xmlns:a16="http://schemas.microsoft.com/office/drawing/2014/main" id="{5B21CD64-959C-294B-BAD6-BA4A6E4E198A}"/>
              </a:ext>
            </a:extLst>
          </p:cNvPr>
          <p:cNvSpPr/>
          <p:nvPr userDrawn="1"/>
        </p:nvSpPr>
        <p:spPr>
          <a:xfrm>
            <a:off x="8630444" y="1809134"/>
            <a:ext cx="3464897" cy="4060723"/>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890334" y="2251998"/>
            <a:ext cx="2949370" cy="845164"/>
          </a:xfrm>
        </p:spPr>
        <p:txBody>
          <a:bodyPr>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sz="2400"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55612" indent="0" algn="ctr">
              <a:buNone/>
              <a:defRPr/>
            </a:lvl2pPr>
          </a:lstStyle>
          <a:p>
            <a:pPr marL="0" marR="0" lvl="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890334" y="3154362"/>
            <a:ext cx="2949370" cy="845164"/>
          </a:xfrm>
        </p:spPr>
        <p:txBody>
          <a:bodyPr>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sz="1800">
                <a:solidFill>
                  <a:schemeClr val="tx1"/>
                </a:solidFill>
                <a:latin typeface="Roboto" panose="02000000000000000000" pitchFamily="2" charset="0"/>
                <a:ea typeface="Roboto" panose="02000000000000000000" pitchFamily="2" charset="0"/>
              </a:defRPr>
            </a:lvl1pPr>
            <a:lvl2pPr marL="455612" indent="0" algn="ctr">
              <a:buNone/>
              <a:defRPr/>
            </a:lvl2pPr>
          </a:lstStyle>
          <a:p>
            <a:pPr marL="0" marR="0" lvl="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77838" y="1809134"/>
            <a:ext cx="3464897" cy="4060723"/>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3"/>
          <a:stretch>
            <a:fillRect/>
          </a:stretch>
        </p:blipFill>
        <p:spPr>
          <a:xfrm>
            <a:off x="477658" y="6624301"/>
            <a:ext cx="1734600" cy="375323"/>
          </a:xfrm>
          <a:prstGeom prst="rect">
            <a:avLst/>
          </a:prstGeom>
        </p:spPr>
      </p:pic>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37728" y="2251998"/>
            <a:ext cx="2949370" cy="845164"/>
          </a:xfrm>
        </p:spPr>
        <p:txBody>
          <a:bodyPr>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sz="2400"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55612" indent="0" algn="ctr">
              <a:buNone/>
              <a:defRPr/>
            </a:lvl2pPr>
          </a:lstStyle>
          <a:p>
            <a:pPr marL="0" marR="0" lvl="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37728" y="3154362"/>
            <a:ext cx="2949370" cy="845164"/>
          </a:xfrm>
        </p:spPr>
        <p:txBody>
          <a:bodyPr>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sz="1800">
                <a:solidFill>
                  <a:schemeClr val="tx1"/>
                </a:solidFill>
                <a:latin typeface="Roboto" panose="02000000000000000000" pitchFamily="2" charset="0"/>
                <a:ea typeface="Roboto" panose="02000000000000000000" pitchFamily="2" charset="0"/>
              </a:defRPr>
            </a:lvl1pPr>
            <a:lvl2pPr marL="455612" indent="0" algn="ctr">
              <a:buNone/>
              <a:defRPr/>
            </a:lvl2pPr>
          </a:lstStyle>
          <a:p>
            <a:pPr marL="0" marR="0" lvl="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515644" y="1809134"/>
            <a:ext cx="3464897" cy="4060723"/>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775534" y="2251998"/>
            <a:ext cx="2949370" cy="845164"/>
          </a:xfrm>
        </p:spPr>
        <p:txBody>
          <a:bodyPr>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sz="2400"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55612" indent="0" algn="ctr">
              <a:buNone/>
              <a:defRPr/>
            </a:lvl2pPr>
          </a:lstStyle>
          <a:p>
            <a:pPr marL="0" marR="0" lvl="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775534" y="3154362"/>
            <a:ext cx="2949370" cy="845164"/>
          </a:xfrm>
        </p:spPr>
        <p:txBody>
          <a:bodyPr>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sz="1800">
                <a:solidFill>
                  <a:schemeClr val="tx1"/>
                </a:solidFill>
                <a:latin typeface="Roboto" panose="02000000000000000000" pitchFamily="2" charset="0"/>
                <a:ea typeface="Roboto" panose="02000000000000000000" pitchFamily="2" charset="0"/>
              </a:defRPr>
            </a:lvl1pPr>
            <a:lvl2pPr marL="455612" indent="0" algn="ctr">
              <a:buNone/>
              <a:defRPr/>
            </a:lvl2pPr>
          </a:lstStyle>
          <a:p>
            <a:pPr marL="0" marR="0" lvl="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2126043" y="68546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200" b="0" dirty="0">
              <a:solidFill>
                <a:schemeClr val="tx2"/>
              </a:solidFill>
              <a:latin typeface="+mj-lt"/>
            </a:endParaRPr>
          </a:p>
        </p:txBody>
      </p:sp>
      <p:sp>
        <p:nvSpPr>
          <p:cNvPr id="5" name="Slide title">
            <a:extLst>
              <a:ext uri="{FF2B5EF4-FFF2-40B4-BE49-F238E27FC236}">
                <a16:creationId xmlns:a16="http://schemas.microsoft.com/office/drawing/2014/main" id="{E45CB97D-7690-9316-C4F2-9C14776A22AA}"/>
              </a:ext>
            </a:extLst>
          </p:cNvPr>
          <p:cNvSpPr>
            <a:spLocks noGrp="1" noChangeArrowheads="1"/>
          </p:cNvSpPr>
          <p:nvPr>
            <p:ph type="title"/>
          </p:nvPr>
        </p:nvSpPr>
        <p:spPr bwMode="gray">
          <a:xfrm>
            <a:off x="439738" y="830263"/>
            <a:ext cx="12026106" cy="563101"/>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420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2895207563"/>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Solid Backgrou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B0DFF3-B1B1-664F-9652-F957B37CA61B}"/>
              </a:ext>
            </a:extLst>
          </p:cNvPr>
          <p:cNvSpPr/>
          <p:nvPr userDrawn="1"/>
        </p:nvSpPr>
        <p:spPr>
          <a:xfrm>
            <a:off x="0" y="0"/>
            <a:ext cx="12841288" cy="7223125"/>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24" name="Picture 23">
            <a:extLst>
              <a:ext uri="{FF2B5EF4-FFF2-40B4-BE49-F238E27FC236}">
                <a16:creationId xmlns:a16="http://schemas.microsoft.com/office/drawing/2014/main" id="{AE2855A5-1FCC-4840-93DC-0E665385EB9B}"/>
              </a:ext>
            </a:extLst>
          </p:cNvPr>
          <p:cNvPicPr>
            <a:picLocks noChangeAspect="1"/>
          </p:cNvPicPr>
          <p:nvPr userDrawn="1"/>
        </p:nvPicPr>
        <p:blipFill>
          <a:blip r:embed="rId2"/>
          <a:stretch>
            <a:fillRect/>
          </a:stretch>
        </p:blipFill>
        <p:spPr>
          <a:xfrm rot="1589238">
            <a:off x="9353383" y="-3653337"/>
            <a:ext cx="9652707" cy="6778300"/>
          </a:xfrm>
          <a:prstGeom prst="rect">
            <a:avLst/>
          </a:prstGeom>
        </p:spPr>
      </p:pic>
      <p:sp>
        <p:nvSpPr>
          <p:cNvPr id="3" name="Slide title"/>
          <p:cNvSpPr>
            <a:spLocks noGrp="1" noChangeArrowheads="1"/>
          </p:cNvSpPr>
          <p:nvPr>
            <p:ph type="title" hasCustomPrompt="1"/>
          </p:nvPr>
        </p:nvSpPr>
        <p:spPr bwMode="gray">
          <a:xfrm>
            <a:off x="2267323" y="2469831"/>
            <a:ext cx="8306642" cy="1817118"/>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gn="ctr">
              <a:defRPr sz="400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“This is a sample quote to draw help make a point based on what people are saying”</a:t>
            </a:r>
            <a:endParaRPr lang="en-CA" noProof="1"/>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2126043" y="68546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200" b="0" dirty="0">
              <a:solidFill>
                <a:schemeClr val="tx2"/>
              </a:solidFill>
              <a:latin typeface="+mj-lt"/>
            </a:endParaRPr>
          </a:p>
        </p:txBody>
      </p:sp>
      <p:pic>
        <p:nvPicPr>
          <p:cNvPr id="2" name="Picture 1">
            <a:extLst>
              <a:ext uri="{FF2B5EF4-FFF2-40B4-BE49-F238E27FC236}">
                <a16:creationId xmlns:a16="http://schemas.microsoft.com/office/drawing/2014/main" id="{27559270-809D-37E8-15CC-0BD03E2B0AA5}"/>
              </a:ext>
            </a:extLst>
          </p:cNvPr>
          <p:cNvPicPr>
            <a:picLocks noChangeAspect="1"/>
          </p:cNvPicPr>
          <p:nvPr userDrawn="1"/>
        </p:nvPicPr>
        <p:blipFill>
          <a:blip r:embed="rId2"/>
          <a:stretch>
            <a:fillRect/>
          </a:stretch>
        </p:blipFill>
        <p:spPr>
          <a:xfrm rot="1589238">
            <a:off x="-4826354" y="2954836"/>
            <a:ext cx="9652707" cy="6778300"/>
          </a:xfrm>
          <a:prstGeom prst="rect">
            <a:avLst/>
          </a:prstGeom>
        </p:spPr>
      </p:pic>
      <p:sp>
        <p:nvSpPr>
          <p:cNvPr id="7" name="Slide title">
            <a:extLst>
              <a:ext uri="{FF2B5EF4-FFF2-40B4-BE49-F238E27FC236}">
                <a16:creationId xmlns:a16="http://schemas.microsoft.com/office/drawing/2014/main" id="{26FCEBF3-9EB5-0D50-D6B3-B98914F5F922}"/>
              </a:ext>
            </a:extLst>
          </p:cNvPr>
          <p:cNvSpPr txBox="1">
            <a:spLocks noChangeArrowheads="1"/>
          </p:cNvSpPr>
          <p:nvPr userDrawn="1"/>
        </p:nvSpPr>
        <p:spPr bwMode="gray">
          <a:xfrm>
            <a:off x="2267323" y="4540678"/>
            <a:ext cx="8306642" cy="624229"/>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gn="ctr" defTabSz="981334" rtl="0" eaLnBrk="1" latinLnBrk="0" hangingPunct="1">
              <a:lnSpc>
                <a:spcPts val="4400"/>
              </a:lnSpc>
              <a:spcBef>
                <a:spcPct val="0"/>
              </a:spcBef>
              <a:buNone/>
              <a:defRPr sz="4000" b="1" i="0" kern="120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r>
              <a:rPr lang="en-US" sz="1800" b="0" noProof="1"/>
              <a:t>Jane Doe</a:t>
            </a:r>
            <a:endParaRPr lang="en-CA" sz="1800" b="0" noProof="1"/>
          </a:p>
        </p:txBody>
      </p:sp>
    </p:spTree>
    <p:extLst>
      <p:ext uri="{BB962C8B-B14F-4D97-AF65-F5344CB8AC3E}">
        <p14:creationId xmlns:p14="http://schemas.microsoft.com/office/powerpoint/2010/main" val="703379205"/>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3 column text – Chartreu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B0DFF3-B1B1-664F-9652-F957B37CA61B}"/>
              </a:ext>
            </a:extLst>
          </p:cNvPr>
          <p:cNvSpPr/>
          <p:nvPr userDrawn="1"/>
        </p:nvSpPr>
        <p:spPr>
          <a:xfrm>
            <a:off x="0" y="0"/>
            <a:ext cx="12841288" cy="7223125"/>
          </a:xfrm>
          <a:prstGeom prst="rect">
            <a:avLst/>
          </a:prstGeom>
          <a:solidFill>
            <a:srgbClr val="E1F4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pic>
        <p:nvPicPr>
          <p:cNvPr id="11" name="Picture 10">
            <a:extLst>
              <a:ext uri="{FF2B5EF4-FFF2-40B4-BE49-F238E27FC236}">
                <a16:creationId xmlns:a16="http://schemas.microsoft.com/office/drawing/2014/main" id="{AEDED3FD-7692-5346-A7FB-FE36A0361CFC}"/>
              </a:ext>
            </a:extLst>
          </p:cNvPr>
          <p:cNvPicPr>
            <a:picLocks noChangeAspect="1"/>
          </p:cNvPicPr>
          <p:nvPr userDrawn="1"/>
        </p:nvPicPr>
        <p:blipFill>
          <a:blip r:embed="rId2"/>
          <a:stretch>
            <a:fillRect/>
          </a:stretch>
        </p:blipFill>
        <p:spPr>
          <a:xfrm>
            <a:off x="3584828" y="180755"/>
            <a:ext cx="9652707" cy="6778300"/>
          </a:xfrm>
          <a:prstGeom prst="rect">
            <a:avLst/>
          </a:prstGeom>
        </p:spPr>
      </p:pic>
      <p:pic>
        <p:nvPicPr>
          <p:cNvPr id="2" name="Picture 1">
            <a:extLst>
              <a:ext uri="{FF2B5EF4-FFF2-40B4-BE49-F238E27FC236}">
                <a16:creationId xmlns:a16="http://schemas.microsoft.com/office/drawing/2014/main" id="{A519D1C5-C019-F44C-B63D-77788D97C1FD}"/>
              </a:ext>
            </a:extLst>
          </p:cNvPr>
          <p:cNvPicPr>
            <a:picLocks noChangeAspect="1"/>
          </p:cNvPicPr>
          <p:nvPr userDrawn="1"/>
        </p:nvPicPr>
        <p:blipFill>
          <a:blip r:embed="rId3"/>
          <a:stretch>
            <a:fillRect/>
          </a:stretch>
        </p:blipFill>
        <p:spPr>
          <a:xfrm>
            <a:off x="477838" y="6626946"/>
            <a:ext cx="1744367" cy="377436"/>
          </a:xfrm>
          <a:prstGeom prst="rect">
            <a:avLst/>
          </a:prstGeom>
        </p:spPr>
      </p:pic>
      <p:sp>
        <p:nvSpPr>
          <p:cNvPr id="20" name="Rectangle 19">
            <a:extLst>
              <a:ext uri="{FF2B5EF4-FFF2-40B4-BE49-F238E27FC236}">
                <a16:creationId xmlns:a16="http://schemas.microsoft.com/office/drawing/2014/main" id="{5B21CD64-959C-294B-BAD6-BA4A6E4E198A}"/>
              </a:ext>
            </a:extLst>
          </p:cNvPr>
          <p:cNvSpPr/>
          <p:nvPr userDrawn="1"/>
        </p:nvSpPr>
        <p:spPr>
          <a:xfrm>
            <a:off x="8630444" y="1809134"/>
            <a:ext cx="3464897" cy="4060723"/>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890334" y="2251998"/>
            <a:ext cx="2949370" cy="845164"/>
          </a:xfrm>
        </p:spPr>
        <p:txBody>
          <a:bodyPr>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sz="24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5612" indent="0" algn="ctr">
              <a:buNone/>
              <a:defRPr/>
            </a:lvl2pPr>
          </a:lstStyle>
          <a:p>
            <a:pPr marL="0" marR="0" lvl="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890334" y="3154362"/>
            <a:ext cx="2949370" cy="845164"/>
          </a:xfrm>
        </p:spPr>
        <p:txBody>
          <a:bodyPr>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sz="1800">
                <a:solidFill>
                  <a:schemeClr val="tx1"/>
                </a:solidFill>
                <a:latin typeface="Roboto" panose="02000000000000000000" pitchFamily="2" charset="0"/>
                <a:ea typeface="Roboto" panose="02000000000000000000" pitchFamily="2" charset="0"/>
              </a:defRPr>
            </a:lvl1pPr>
            <a:lvl2pPr marL="455612" indent="0" algn="ctr">
              <a:buNone/>
              <a:defRPr/>
            </a:lvl2pPr>
          </a:lstStyle>
          <a:p>
            <a:pPr marL="0" marR="0" lvl="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77838" y="1809134"/>
            <a:ext cx="3464897" cy="4060723"/>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37728" y="2251998"/>
            <a:ext cx="2949370" cy="845164"/>
          </a:xfrm>
        </p:spPr>
        <p:txBody>
          <a:bodyPr>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sz="24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5612" indent="0" algn="ctr">
              <a:buNone/>
              <a:defRPr/>
            </a:lvl2pPr>
          </a:lstStyle>
          <a:p>
            <a:pPr marL="0" marR="0" lvl="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37728" y="3154362"/>
            <a:ext cx="2949370" cy="845164"/>
          </a:xfrm>
        </p:spPr>
        <p:txBody>
          <a:bodyPr>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sz="1800">
                <a:solidFill>
                  <a:schemeClr val="tx1"/>
                </a:solidFill>
                <a:latin typeface="Roboto" panose="02000000000000000000" pitchFamily="2" charset="0"/>
                <a:ea typeface="Roboto" panose="02000000000000000000" pitchFamily="2" charset="0"/>
              </a:defRPr>
            </a:lvl1pPr>
            <a:lvl2pPr marL="455612" indent="0" algn="ctr">
              <a:buNone/>
              <a:defRPr/>
            </a:lvl2pPr>
          </a:lstStyle>
          <a:p>
            <a:pPr marL="0" marR="0" lvl="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515644" y="1809134"/>
            <a:ext cx="3464897" cy="4060723"/>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775534" y="2251998"/>
            <a:ext cx="2949370" cy="845164"/>
          </a:xfrm>
        </p:spPr>
        <p:txBody>
          <a:bodyPr>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sz="24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5612" indent="0" algn="ctr">
              <a:buNone/>
              <a:defRPr/>
            </a:lvl2pPr>
          </a:lstStyle>
          <a:p>
            <a:pPr marL="0" marR="0" lvl="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775534" y="3154362"/>
            <a:ext cx="2949370" cy="845164"/>
          </a:xfrm>
        </p:spPr>
        <p:txBody>
          <a:bodyPr>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sz="1800">
                <a:solidFill>
                  <a:schemeClr val="tx1"/>
                </a:solidFill>
                <a:latin typeface="Roboto" panose="02000000000000000000" pitchFamily="2" charset="0"/>
                <a:ea typeface="Roboto" panose="02000000000000000000" pitchFamily="2" charset="0"/>
              </a:defRPr>
            </a:lvl1pPr>
            <a:lvl2pPr marL="455612" indent="0" algn="ctr">
              <a:buNone/>
              <a:defRPr/>
            </a:lvl2pPr>
          </a:lstStyle>
          <a:p>
            <a:pPr marL="0" marR="0" lvl="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2126043" y="68546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200" b="0" dirty="0">
              <a:solidFill>
                <a:schemeClr val="tx2"/>
              </a:solidFill>
              <a:latin typeface="+mj-lt"/>
            </a:endParaRPr>
          </a:p>
        </p:txBody>
      </p:sp>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9163665" y="6636160"/>
            <a:ext cx="3303383" cy="304800"/>
          </a:xfrm>
        </p:spPr>
        <p:txBody>
          <a:bodyPr>
            <a:normAutofit/>
          </a:bodyPr>
          <a:lstStyle>
            <a:lvl1pPr marL="0" indent="0" algn="r">
              <a:buNone/>
              <a:defRPr sz="1400">
                <a:solidFill>
                  <a:schemeClr val="tx1"/>
                </a:solidFill>
                <a:latin typeface="Roboto" panose="02000000000000000000" pitchFamily="2" charset="0"/>
                <a:ea typeface="Roboto" panose="02000000000000000000" pitchFamily="2" charset="0"/>
              </a:defRPr>
            </a:lvl1pPr>
            <a:lvl2pPr marL="455612" indent="0" algn="r">
              <a:buNone/>
              <a:defRPr>
                <a:solidFill>
                  <a:schemeClr val="tx2"/>
                </a:solidFill>
                <a:latin typeface="Roboto" panose="02000000000000000000" pitchFamily="2" charset="0"/>
                <a:ea typeface="Roboto" panose="02000000000000000000" pitchFamily="2" charset="0"/>
              </a:defRPr>
            </a:lvl2pPr>
            <a:lvl3pPr marL="765175" indent="0" algn="r">
              <a:buNone/>
              <a:defRPr>
                <a:solidFill>
                  <a:schemeClr val="tx2"/>
                </a:solidFill>
                <a:latin typeface="Roboto" panose="02000000000000000000" pitchFamily="2" charset="0"/>
                <a:ea typeface="Roboto" panose="02000000000000000000" pitchFamily="2" charset="0"/>
              </a:defRPr>
            </a:lvl3pPr>
            <a:lvl4pPr marL="1243584" indent="0" algn="r">
              <a:buNone/>
              <a:defRPr>
                <a:solidFill>
                  <a:schemeClr val="tx2"/>
                </a:solidFill>
                <a:latin typeface="Roboto" panose="02000000000000000000" pitchFamily="2" charset="0"/>
                <a:ea typeface="Roboto" panose="02000000000000000000" pitchFamily="2" charset="0"/>
              </a:defRPr>
            </a:lvl4pPr>
            <a:lvl5pPr marL="1962668"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5" name="Slide title">
            <a:extLst>
              <a:ext uri="{FF2B5EF4-FFF2-40B4-BE49-F238E27FC236}">
                <a16:creationId xmlns:a16="http://schemas.microsoft.com/office/drawing/2014/main" id="{F005F9A8-780C-7A49-EDF6-A4766D28889E}"/>
              </a:ext>
            </a:extLst>
          </p:cNvPr>
          <p:cNvSpPr>
            <a:spLocks noGrp="1" noChangeArrowheads="1"/>
          </p:cNvSpPr>
          <p:nvPr>
            <p:ph type="title"/>
          </p:nvPr>
        </p:nvSpPr>
        <p:spPr bwMode="gray">
          <a:xfrm>
            <a:off x="439738" y="830263"/>
            <a:ext cx="12026106" cy="563101"/>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42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932959697"/>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3 column text with ico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21CD64-959C-294B-BAD6-BA4A6E4E198A}"/>
              </a:ext>
            </a:extLst>
          </p:cNvPr>
          <p:cNvSpPr/>
          <p:nvPr userDrawn="1"/>
        </p:nvSpPr>
        <p:spPr>
          <a:xfrm>
            <a:off x="8630444" y="3352800"/>
            <a:ext cx="3464897" cy="2517057"/>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890334" y="3618681"/>
            <a:ext cx="2949370" cy="845164"/>
          </a:xfrm>
        </p:spPr>
        <p:txBody>
          <a:bodyPr>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sz="2400"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55612" indent="0" algn="ctr">
              <a:buNone/>
              <a:defRPr/>
            </a:lvl2pPr>
          </a:lstStyle>
          <a:p>
            <a:pPr marL="0" marR="0" lvl="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890334" y="4521045"/>
            <a:ext cx="2949370" cy="845164"/>
          </a:xfrm>
        </p:spPr>
        <p:txBody>
          <a:bodyPr>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sz="1800">
                <a:solidFill>
                  <a:schemeClr val="tx1"/>
                </a:solidFill>
                <a:latin typeface="Roboto" panose="02000000000000000000" pitchFamily="2" charset="0"/>
                <a:ea typeface="Roboto" panose="02000000000000000000" pitchFamily="2" charset="0"/>
              </a:defRPr>
            </a:lvl1pPr>
            <a:lvl2pPr marL="455612" indent="0" algn="ctr">
              <a:buNone/>
              <a:defRPr/>
            </a:lvl2pPr>
          </a:lstStyle>
          <a:p>
            <a:pPr marL="0" marR="0" lvl="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77838" y="3352800"/>
            <a:ext cx="3464897" cy="2517057"/>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
        <p:nvSpPr>
          <p:cNvPr id="7" name="SlideNumber">
            <a:extLst>
              <a:ext uri="{FF2B5EF4-FFF2-40B4-BE49-F238E27FC236}">
                <a16:creationId xmlns:a16="http://schemas.microsoft.com/office/drawing/2014/main" id="{02553608-7F46-6846-8443-185DA37E6448}"/>
              </a:ext>
            </a:extLst>
          </p:cNvPr>
          <p:cNvSpPr/>
          <p:nvPr userDrawn="1"/>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chemeClr val="tx2"/>
                </a:solidFill>
                <a:latin typeface="+mj-lt"/>
              </a:rPr>
              <a:pPr algn="r"/>
              <a:t>‹#›</a:t>
            </a:fld>
            <a:endParaRPr lang="fr-FR" sz="1200" b="0" dirty="0">
              <a:solidFill>
                <a:schemeClr val="tx2"/>
              </a:solidFill>
              <a:latin typeface="+mj-lt"/>
            </a:endParaRPr>
          </a:p>
        </p:txBody>
      </p:sp>
      <p:sp>
        <p:nvSpPr>
          <p:cNvPr id="9" name="Rectangle 8">
            <a:extLst>
              <a:ext uri="{FF2B5EF4-FFF2-40B4-BE49-F238E27FC236}">
                <a16:creationId xmlns:a16="http://schemas.microsoft.com/office/drawing/2014/main" id="{CFB0DFF3-B1B1-664F-9652-F957B37CA61B}"/>
              </a:ext>
            </a:extLst>
          </p:cNvPr>
          <p:cNvSpPr/>
          <p:nvPr userDrawn="1"/>
        </p:nvSpPr>
        <p:spPr>
          <a:xfrm>
            <a:off x="0" y="6400800"/>
            <a:ext cx="12841288" cy="822325"/>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2"/>
          <a:stretch>
            <a:fillRect/>
          </a:stretch>
        </p:blipFill>
        <p:spPr>
          <a:xfrm>
            <a:off x="477658" y="6624301"/>
            <a:ext cx="1734600" cy="375323"/>
          </a:xfrm>
          <a:prstGeom prst="rect">
            <a:avLst/>
          </a:prstGeom>
        </p:spPr>
      </p:pic>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37728" y="3618681"/>
            <a:ext cx="2949370" cy="845164"/>
          </a:xfrm>
        </p:spPr>
        <p:txBody>
          <a:bodyPr>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sz="2400"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55612" indent="0" algn="ctr">
              <a:buNone/>
              <a:defRPr/>
            </a:lvl2pPr>
          </a:lstStyle>
          <a:p>
            <a:pPr marL="0" marR="0" lvl="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37728" y="4521045"/>
            <a:ext cx="2949370" cy="845164"/>
          </a:xfrm>
        </p:spPr>
        <p:txBody>
          <a:bodyPr>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sz="1800">
                <a:solidFill>
                  <a:schemeClr val="tx1"/>
                </a:solidFill>
                <a:latin typeface="Roboto" panose="02000000000000000000" pitchFamily="2" charset="0"/>
                <a:ea typeface="Roboto" panose="02000000000000000000" pitchFamily="2" charset="0"/>
              </a:defRPr>
            </a:lvl1pPr>
            <a:lvl2pPr marL="455612" indent="0" algn="ctr">
              <a:buNone/>
              <a:defRPr/>
            </a:lvl2pPr>
          </a:lstStyle>
          <a:p>
            <a:pPr marL="0" marR="0" lvl="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515644" y="3352800"/>
            <a:ext cx="3464897" cy="2517057"/>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775534" y="3618681"/>
            <a:ext cx="2949370" cy="845164"/>
          </a:xfrm>
        </p:spPr>
        <p:txBody>
          <a:bodyPr>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sz="2400"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55612" indent="0" algn="ctr">
              <a:buNone/>
              <a:defRPr/>
            </a:lvl2pPr>
          </a:lstStyle>
          <a:p>
            <a:pPr marL="0" marR="0" lvl="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775534" y="4521045"/>
            <a:ext cx="2949370" cy="845164"/>
          </a:xfrm>
        </p:spPr>
        <p:txBody>
          <a:bodyPr>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sz="1800">
                <a:solidFill>
                  <a:schemeClr val="tx1"/>
                </a:solidFill>
                <a:latin typeface="Roboto" panose="02000000000000000000" pitchFamily="2" charset="0"/>
                <a:ea typeface="Roboto" panose="02000000000000000000" pitchFamily="2" charset="0"/>
              </a:defRPr>
            </a:lvl1pPr>
            <a:lvl2pPr marL="455612" indent="0" algn="ctr">
              <a:buNone/>
              <a:defRPr/>
            </a:lvl2pPr>
          </a:lstStyle>
          <a:p>
            <a:pPr marL="0" marR="0" lvl="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Picture Placeholder 7">
            <a:extLst>
              <a:ext uri="{FF2B5EF4-FFF2-40B4-BE49-F238E27FC236}">
                <a16:creationId xmlns:a16="http://schemas.microsoft.com/office/drawing/2014/main" id="{3B834D68-FFAF-6143-B592-FAF90258A77F}"/>
              </a:ext>
            </a:extLst>
          </p:cNvPr>
          <p:cNvSpPr>
            <a:spLocks noGrp="1"/>
          </p:cNvSpPr>
          <p:nvPr>
            <p:ph type="pic" sz="quarter" idx="10"/>
          </p:nvPr>
        </p:nvSpPr>
        <p:spPr>
          <a:xfrm>
            <a:off x="1524486" y="1677067"/>
            <a:ext cx="1371600" cy="1371600"/>
          </a:xfrm>
        </p:spPr>
        <p:txBody>
          <a:bodyPr/>
          <a:lstStyle/>
          <a:p>
            <a:endParaRPr lang="en-US" dirty="0"/>
          </a:p>
        </p:txBody>
      </p:sp>
      <p:sp>
        <p:nvSpPr>
          <p:cNvPr id="24" name="Picture Placeholder 7">
            <a:extLst>
              <a:ext uri="{FF2B5EF4-FFF2-40B4-BE49-F238E27FC236}">
                <a16:creationId xmlns:a16="http://schemas.microsoft.com/office/drawing/2014/main" id="{7849D335-81F1-B34D-9E52-1FCD80E90759}"/>
              </a:ext>
            </a:extLst>
          </p:cNvPr>
          <p:cNvSpPr>
            <a:spLocks noGrp="1"/>
          </p:cNvSpPr>
          <p:nvPr>
            <p:ph type="pic" sz="quarter" idx="11"/>
          </p:nvPr>
        </p:nvSpPr>
        <p:spPr>
          <a:xfrm>
            <a:off x="5562292" y="1677067"/>
            <a:ext cx="1371600" cy="1371600"/>
          </a:xfrm>
        </p:spPr>
        <p:txBody>
          <a:bodyPr/>
          <a:lstStyle/>
          <a:p>
            <a:endParaRPr lang="en-US" dirty="0"/>
          </a:p>
        </p:txBody>
      </p:sp>
      <p:sp>
        <p:nvSpPr>
          <p:cNvPr id="25" name="Picture Placeholder 7">
            <a:extLst>
              <a:ext uri="{FF2B5EF4-FFF2-40B4-BE49-F238E27FC236}">
                <a16:creationId xmlns:a16="http://schemas.microsoft.com/office/drawing/2014/main" id="{42877F6E-3990-4642-983C-7AA2A64F8213}"/>
              </a:ext>
            </a:extLst>
          </p:cNvPr>
          <p:cNvSpPr>
            <a:spLocks noGrp="1"/>
          </p:cNvSpPr>
          <p:nvPr>
            <p:ph type="pic" sz="quarter" idx="12"/>
          </p:nvPr>
        </p:nvSpPr>
        <p:spPr>
          <a:xfrm>
            <a:off x="9677092" y="1677067"/>
            <a:ext cx="1371600" cy="1371600"/>
          </a:xfrm>
        </p:spPr>
        <p:txBody>
          <a:bodyPr/>
          <a:lstStyle/>
          <a:p>
            <a:endParaRPr lang="en-US" dirty="0"/>
          </a:p>
        </p:txBody>
      </p:sp>
      <p:sp>
        <p:nvSpPr>
          <p:cNvPr id="26" name="SlideNumber">
            <a:extLst>
              <a:ext uri="{FF2B5EF4-FFF2-40B4-BE49-F238E27FC236}">
                <a16:creationId xmlns:a16="http://schemas.microsoft.com/office/drawing/2014/main" id="{CE275198-59B1-4B4C-B211-AA62A19D30A6}"/>
              </a:ext>
            </a:extLst>
          </p:cNvPr>
          <p:cNvSpPr/>
          <p:nvPr userDrawn="1"/>
        </p:nvSpPr>
        <p:spPr>
          <a:xfrm>
            <a:off x="12126043" y="68546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200" b="0" dirty="0">
              <a:solidFill>
                <a:schemeClr val="tx2"/>
              </a:solidFill>
              <a:latin typeface="+mj-lt"/>
            </a:endParaRPr>
          </a:p>
        </p:txBody>
      </p:sp>
      <p:sp>
        <p:nvSpPr>
          <p:cNvPr id="28" name="Text Placeholder 9">
            <a:extLst>
              <a:ext uri="{FF2B5EF4-FFF2-40B4-BE49-F238E27FC236}">
                <a16:creationId xmlns:a16="http://schemas.microsoft.com/office/drawing/2014/main" id="{FA98B802-E4C7-B943-BA2B-01EE0FEDB34E}"/>
              </a:ext>
            </a:extLst>
          </p:cNvPr>
          <p:cNvSpPr>
            <a:spLocks noGrp="1"/>
          </p:cNvSpPr>
          <p:nvPr>
            <p:ph type="body" sz="quarter" idx="19"/>
          </p:nvPr>
        </p:nvSpPr>
        <p:spPr>
          <a:xfrm>
            <a:off x="9163665" y="6636160"/>
            <a:ext cx="3303383" cy="304800"/>
          </a:xfrm>
        </p:spPr>
        <p:txBody>
          <a:bodyPr>
            <a:normAutofit/>
          </a:bodyPr>
          <a:lstStyle>
            <a:lvl1pPr marL="0" indent="0" algn="r">
              <a:buNone/>
              <a:defRPr sz="1400">
                <a:solidFill>
                  <a:schemeClr val="tx2"/>
                </a:solidFill>
                <a:latin typeface="Roboto" panose="02000000000000000000" pitchFamily="2" charset="0"/>
                <a:ea typeface="Roboto" panose="02000000000000000000" pitchFamily="2" charset="0"/>
              </a:defRPr>
            </a:lvl1pPr>
            <a:lvl2pPr marL="455612" indent="0" algn="r">
              <a:buNone/>
              <a:defRPr>
                <a:solidFill>
                  <a:schemeClr val="tx2"/>
                </a:solidFill>
                <a:latin typeface="Roboto" panose="02000000000000000000" pitchFamily="2" charset="0"/>
                <a:ea typeface="Roboto" panose="02000000000000000000" pitchFamily="2" charset="0"/>
              </a:defRPr>
            </a:lvl2pPr>
            <a:lvl3pPr marL="765175" indent="0" algn="r">
              <a:buNone/>
              <a:defRPr>
                <a:solidFill>
                  <a:schemeClr val="tx2"/>
                </a:solidFill>
                <a:latin typeface="Roboto" panose="02000000000000000000" pitchFamily="2" charset="0"/>
                <a:ea typeface="Roboto" panose="02000000000000000000" pitchFamily="2" charset="0"/>
              </a:defRPr>
            </a:lvl3pPr>
            <a:lvl4pPr marL="1243584" indent="0" algn="r">
              <a:buNone/>
              <a:defRPr>
                <a:solidFill>
                  <a:schemeClr val="tx2"/>
                </a:solidFill>
                <a:latin typeface="Roboto" panose="02000000000000000000" pitchFamily="2" charset="0"/>
                <a:ea typeface="Roboto" panose="02000000000000000000" pitchFamily="2" charset="0"/>
              </a:defRPr>
            </a:lvl4pPr>
            <a:lvl5pPr marL="1962668"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 name="Slide title">
            <a:extLst>
              <a:ext uri="{FF2B5EF4-FFF2-40B4-BE49-F238E27FC236}">
                <a16:creationId xmlns:a16="http://schemas.microsoft.com/office/drawing/2014/main" id="{4732BF7B-AF5D-3122-602D-3A15E91FC059}"/>
              </a:ext>
            </a:extLst>
          </p:cNvPr>
          <p:cNvSpPr>
            <a:spLocks noGrp="1" noChangeArrowheads="1"/>
          </p:cNvSpPr>
          <p:nvPr>
            <p:ph type="title"/>
          </p:nvPr>
        </p:nvSpPr>
        <p:spPr bwMode="gray">
          <a:xfrm>
            <a:off x="439738" y="830263"/>
            <a:ext cx="12026106" cy="563101"/>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4200">
                <a:solidFill>
                  <a:srgbClr val="324DC7"/>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3159213561"/>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 Slide Whi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19EA5E8-E560-784D-A947-2F9CB4173AC3}"/>
              </a:ext>
            </a:extLst>
          </p:cNvPr>
          <p:cNvSpPr>
            <a:spLocks noGrp="1"/>
          </p:cNvSpPr>
          <p:nvPr>
            <p:ph type="body" sz="quarter" idx="14"/>
          </p:nvPr>
        </p:nvSpPr>
        <p:spPr>
          <a:xfrm>
            <a:off x="5146675" y="2093913"/>
            <a:ext cx="5667375" cy="3159125"/>
          </a:xfrm>
        </p:spPr>
        <p:txBody>
          <a:bodyPr anchor="ctr" anchorCtr="0">
            <a:normAutofit/>
          </a:bodyPr>
          <a:lstStyle>
            <a:lvl1pPr marL="0" indent="0">
              <a:buNone/>
              <a:defRPr sz="3600"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55612" indent="0">
              <a:buNone/>
              <a:defRPr/>
            </a:lvl2pPr>
            <a:lvl3pPr marL="765175" indent="0">
              <a:buNone/>
              <a:defRPr/>
            </a:lvl3pPr>
            <a:lvl4pPr marL="1243584" indent="0">
              <a:buNone/>
              <a:defRPr/>
            </a:lvl4pPr>
            <a:lvl5pPr marL="1962668" indent="0">
              <a:buNone/>
              <a:defRPr/>
            </a:lvl5pPr>
          </a:lstStyle>
          <a:p>
            <a:pPr lvl="0"/>
            <a:r>
              <a:rPr lang="en-US" dirty="0"/>
              <a:t>Edit Master text styles</a:t>
            </a:r>
          </a:p>
        </p:txBody>
      </p:sp>
      <p:sp>
        <p:nvSpPr>
          <p:cNvPr id="2" name="Rectangle 1">
            <a:extLst>
              <a:ext uri="{FF2B5EF4-FFF2-40B4-BE49-F238E27FC236}">
                <a16:creationId xmlns:a16="http://schemas.microsoft.com/office/drawing/2014/main" id="{3D382CB3-8252-EF4E-928F-9836DE39F972}"/>
              </a:ext>
            </a:extLst>
          </p:cNvPr>
          <p:cNvSpPr/>
          <p:nvPr userDrawn="1"/>
        </p:nvSpPr>
        <p:spPr>
          <a:xfrm>
            <a:off x="0" y="6400800"/>
            <a:ext cx="12841288" cy="822325"/>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77658" y="6624301"/>
            <a:ext cx="1734600" cy="375323"/>
          </a:xfrm>
          <a:prstGeom prst="rect">
            <a:avLst/>
          </a:prstGeom>
        </p:spPr>
      </p:pic>
      <p:sp>
        <p:nvSpPr>
          <p:cNvPr id="3" name="Slide title"/>
          <p:cNvSpPr>
            <a:spLocks noGrp="1" noChangeArrowheads="1"/>
          </p:cNvSpPr>
          <p:nvPr>
            <p:ph type="title"/>
          </p:nvPr>
        </p:nvSpPr>
        <p:spPr bwMode="gray">
          <a:xfrm>
            <a:off x="439738" y="830263"/>
            <a:ext cx="11489992" cy="594500"/>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4200">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1" name="Picture Placeholder 10">
            <a:extLst>
              <a:ext uri="{FF2B5EF4-FFF2-40B4-BE49-F238E27FC236}">
                <a16:creationId xmlns:a16="http://schemas.microsoft.com/office/drawing/2014/main" id="{C1E8B5DF-71E6-1649-A229-6CD0289DA7D9}"/>
              </a:ext>
            </a:extLst>
          </p:cNvPr>
          <p:cNvSpPr>
            <a:spLocks noGrp="1"/>
          </p:cNvSpPr>
          <p:nvPr>
            <p:ph type="pic" sz="quarter" idx="11"/>
          </p:nvPr>
        </p:nvSpPr>
        <p:spPr>
          <a:xfrm>
            <a:off x="1619583" y="2147775"/>
            <a:ext cx="3111905" cy="3072811"/>
          </a:xfrm>
        </p:spPr>
        <p:txBody>
          <a:bodyPr/>
          <a:lstStyle/>
          <a:p>
            <a:endParaRPr lang="en-US"/>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9163665" y="6636160"/>
            <a:ext cx="3303383" cy="304800"/>
          </a:xfrm>
        </p:spPr>
        <p:txBody>
          <a:bodyPr>
            <a:normAutofit/>
          </a:bodyPr>
          <a:lstStyle>
            <a:lvl1pPr marL="0" indent="0" algn="r">
              <a:buNone/>
              <a:defRPr sz="1400">
                <a:solidFill>
                  <a:schemeClr val="tx2"/>
                </a:solidFill>
                <a:latin typeface="Roboto" panose="02000000000000000000" pitchFamily="2" charset="0"/>
                <a:ea typeface="Roboto" panose="02000000000000000000" pitchFamily="2" charset="0"/>
              </a:defRPr>
            </a:lvl1pPr>
            <a:lvl2pPr marL="455612" indent="0" algn="r">
              <a:buNone/>
              <a:defRPr>
                <a:solidFill>
                  <a:schemeClr val="tx2"/>
                </a:solidFill>
                <a:latin typeface="Roboto" panose="02000000000000000000" pitchFamily="2" charset="0"/>
                <a:ea typeface="Roboto" panose="02000000000000000000" pitchFamily="2" charset="0"/>
              </a:defRPr>
            </a:lvl2pPr>
            <a:lvl3pPr marL="765175" indent="0" algn="r">
              <a:buNone/>
              <a:defRPr>
                <a:solidFill>
                  <a:schemeClr val="tx2"/>
                </a:solidFill>
                <a:latin typeface="Roboto" panose="02000000000000000000" pitchFamily="2" charset="0"/>
                <a:ea typeface="Roboto" panose="02000000000000000000" pitchFamily="2" charset="0"/>
              </a:defRPr>
            </a:lvl3pPr>
            <a:lvl4pPr marL="1243584" indent="0" algn="r">
              <a:buNone/>
              <a:defRPr>
                <a:solidFill>
                  <a:schemeClr val="tx2"/>
                </a:solidFill>
                <a:latin typeface="Roboto" panose="02000000000000000000" pitchFamily="2" charset="0"/>
                <a:ea typeface="Roboto" panose="02000000000000000000" pitchFamily="2" charset="0"/>
              </a:defRPr>
            </a:lvl4pPr>
            <a:lvl5pPr marL="1962668"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Tree>
    <p:extLst>
      <p:ext uri="{BB962C8B-B14F-4D97-AF65-F5344CB8AC3E}">
        <p14:creationId xmlns:p14="http://schemas.microsoft.com/office/powerpoint/2010/main" val="3721434324"/>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 Slide Half Photo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6613450" cy="7223125"/>
          </a:xfrm>
          <a:prstGeom prst="rect">
            <a:avLst/>
          </a:prstGeom>
          <a:solidFill>
            <a:srgbClr val="FE5B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dirty="0">
              <a:solidFill>
                <a:schemeClr val="tx1"/>
              </a:solidFill>
            </a:endParaRPr>
          </a:p>
        </p:txBody>
      </p:sp>
      <p:sp>
        <p:nvSpPr>
          <p:cNvPr id="3" name="Slide title"/>
          <p:cNvSpPr>
            <a:spLocks noGrp="1" noChangeArrowheads="1"/>
          </p:cNvSpPr>
          <p:nvPr>
            <p:ph type="title"/>
          </p:nvPr>
        </p:nvSpPr>
        <p:spPr bwMode="gray">
          <a:xfrm>
            <a:off x="581920" y="2032065"/>
            <a:ext cx="5287252" cy="242297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4200"/>
              </a:lnSpc>
              <a:defRPr sz="440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581920" y="4650553"/>
            <a:ext cx="5228257" cy="465395"/>
          </a:xfrm>
          <a:prstGeom prst="rect">
            <a:avLst/>
          </a:prstGeom>
        </p:spPr>
        <p:txBody>
          <a:bodyPr lIns="0" rIns="0">
            <a:noAutofit/>
          </a:bodyPr>
          <a:lstStyle>
            <a:lvl1pPr marL="0" indent="0" algn="l">
              <a:buNone/>
              <a:defRPr sz="1800" b="0">
                <a:solidFill>
                  <a:schemeClr val="tx2"/>
                </a:solidFill>
                <a:latin typeface="+mn-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dirty="0"/>
              <a:t>Click to edit subtitle style</a:t>
            </a:r>
          </a:p>
        </p:txBody>
      </p:sp>
      <p:sp>
        <p:nvSpPr>
          <p:cNvPr id="10" name="Picture Placeholder 7">
            <a:extLst>
              <a:ext uri="{FF2B5EF4-FFF2-40B4-BE49-F238E27FC236}">
                <a16:creationId xmlns:a16="http://schemas.microsoft.com/office/drawing/2014/main" id="{91010BF5-4DB7-C146-94AF-2740897CEC8A}"/>
              </a:ext>
            </a:extLst>
          </p:cNvPr>
          <p:cNvSpPr>
            <a:spLocks noGrp="1"/>
          </p:cNvSpPr>
          <p:nvPr>
            <p:ph type="pic" sz="quarter" idx="10"/>
          </p:nvPr>
        </p:nvSpPr>
        <p:spPr>
          <a:xfrm>
            <a:off x="6624638" y="0"/>
            <a:ext cx="6216650" cy="7223125"/>
          </a:xfrm>
        </p:spPr>
        <p:txBody>
          <a:bodyPr/>
          <a:lstStyle/>
          <a:p>
            <a:endParaRPr lang="en-US"/>
          </a:p>
        </p:txBody>
      </p:sp>
    </p:spTree>
    <p:extLst>
      <p:ext uri="{BB962C8B-B14F-4D97-AF65-F5344CB8AC3E}">
        <p14:creationId xmlns:p14="http://schemas.microsoft.com/office/powerpoint/2010/main" val="75457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 Slide Half Photo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6613450" cy="7223125"/>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dirty="0">
              <a:solidFill>
                <a:schemeClr val="tx1"/>
              </a:solidFill>
            </a:endParaRPr>
          </a:p>
        </p:txBody>
      </p:sp>
      <p:sp>
        <p:nvSpPr>
          <p:cNvPr id="3" name="Slide title"/>
          <p:cNvSpPr>
            <a:spLocks noGrp="1" noChangeArrowheads="1"/>
          </p:cNvSpPr>
          <p:nvPr>
            <p:ph type="title"/>
          </p:nvPr>
        </p:nvSpPr>
        <p:spPr bwMode="gray">
          <a:xfrm>
            <a:off x="581920" y="2032065"/>
            <a:ext cx="5287252" cy="242297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4200"/>
              </a:lnSpc>
              <a:defRPr sz="440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581920" y="4650553"/>
            <a:ext cx="5228257" cy="465395"/>
          </a:xfrm>
          <a:prstGeom prst="rect">
            <a:avLst/>
          </a:prstGeom>
        </p:spPr>
        <p:txBody>
          <a:bodyPr lIns="0" rIns="0">
            <a:noAutofit/>
          </a:bodyPr>
          <a:lstStyle>
            <a:lvl1pPr marL="0" indent="0" algn="l">
              <a:buNone/>
              <a:defRPr sz="1800" b="0">
                <a:solidFill>
                  <a:schemeClr val="tx2"/>
                </a:solidFill>
                <a:latin typeface="+mn-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dirty="0"/>
              <a:t>Click to edit subtitle style</a:t>
            </a:r>
          </a:p>
        </p:txBody>
      </p:sp>
      <p:sp>
        <p:nvSpPr>
          <p:cNvPr id="8" name="Picture Placeholder 7">
            <a:extLst>
              <a:ext uri="{FF2B5EF4-FFF2-40B4-BE49-F238E27FC236}">
                <a16:creationId xmlns:a16="http://schemas.microsoft.com/office/drawing/2014/main" id="{45685CF7-C926-824B-A92E-1D830104BAF4}"/>
              </a:ext>
            </a:extLst>
          </p:cNvPr>
          <p:cNvSpPr>
            <a:spLocks noGrp="1"/>
          </p:cNvSpPr>
          <p:nvPr>
            <p:ph type="pic" sz="quarter" idx="10"/>
          </p:nvPr>
        </p:nvSpPr>
        <p:spPr>
          <a:xfrm>
            <a:off x="6624638" y="0"/>
            <a:ext cx="6216650" cy="7223125"/>
          </a:xfrm>
        </p:spPr>
        <p:txBody>
          <a:bodyPr/>
          <a:lstStyle/>
          <a:p>
            <a:endParaRPr lang="en-US"/>
          </a:p>
        </p:txBody>
      </p:sp>
    </p:spTree>
    <p:extLst>
      <p:ext uri="{BB962C8B-B14F-4D97-AF65-F5344CB8AC3E}">
        <p14:creationId xmlns:p14="http://schemas.microsoft.com/office/powerpoint/2010/main" val="4233663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400800"/>
            <a:ext cx="12841288" cy="822325"/>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77658" y="6624301"/>
            <a:ext cx="1734600" cy="375323"/>
          </a:xfrm>
          <a:prstGeom prst="rect">
            <a:avLst/>
          </a:prstGeom>
        </p:spPr>
      </p:pic>
      <p:sp>
        <p:nvSpPr>
          <p:cNvPr id="4" name="Text Placeholder 3"/>
          <p:cNvSpPr>
            <a:spLocks noGrp="1"/>
          </p:cNvSpPr>
          <p:nvPr>
            <p:ph type="body" sz="quarter" idx="10"/>
          </p:nvPr>
        </p:nvSpPr>
        <p:spPr>
          <a:xfrm>
            <a:off x="435613" y="2124443"/>
            <a:ext cx="12070080" cy="4217693"/>
          </a:xfrm>
        </p:spPr>
        <p:txBody>
          <a:bodyPr/>
          <a:lstStyle>
            <a:lvl1pPr>
              <a:buClr>
                <a:srgbClr val="324DC7"/>
              </a:buClr>
              <a:buSzPct val="80000"/>
              <a:defRPr>
                <a:latin typeface="+mn-lt"/>
              </a:defRPr>
            </a:lvl1pPr>
            <a:lvl2pPr>
              <a:buClr>
                <a:srgbClr val="324DC7"/>
              </a:buClr>
              <a:buSzPct val="80000"/>
              <a:defRPr>
                <a:latin typeface="+mn-lt"/>
              </a:defRPr>
            </a:lvl2pPr>
            <a:lvl3pPr>
              <a:buClr>
                <a:srgbClr val="324DC7"/>
              </a:buClr>
              <a:buSzPct val="80000"/>
              <a:defRPr>
                <a:latin typeface="+mn-lt"/>
              </a:defRPr>
            </a:lvl3pPr>
            <a:lvl4pPr>
              <a:buClr>
                <a:srgbClr val="324DC7"/>
              </a:buClr>
              <a:buSzPct val="80000"/>
              <a:defRPr>
                <a:latin typeface="+mn-lt"/>
              </a:defRPr>
            </a:lvl4pPr>
            <a:lvl5pPr>
              <a:buClr>
                <a:srgbClr val="324DC7"/>
              </a:buClr>
              <a:buSzPct val="80000"/>
              <a:defRPr sz="1600">
                <a:latin typeface="+mn-lt"/>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ubtitle 2"/>
          <p:cNvSpPr>
            <a:spLocks noGrp="1"/>
          </p:cNvSpPr>
          <p:nvPr>
            <p:ph type="subTitle" idx="1" hasCustomPrompt="1"/>
          </p:nvPr>
        </p:nvSpPr>
        <p:spPr>
          <a:xfrm>
            <a:off x="434819" y="1399038"/>
            <a:ext cx="6858000" cy="563128"/>
          </a:xfrm>
          <a:prstGeom prst="rect">
            <a:avLst/>
          </a:prstGeom>
        </p:spPr>
        <p:txBody>
          <a:bodyPr lIns="0" rIns="0">
            <a:noAutofit/>
          </a:bodyPr>
          <a:lstStyle>
            <a:lvl1pPr marL="0" indent="0" algn="l">
              <a:buNone/>
              <a:defRPr sz="1800" b="0" i="0">
                <a:solidFill>
                  <a:srgbClr val="324DC7"/>
                </a:solidFill>
                <a:latin typeface="Roboto Medium" panose="02000000000000000000" pitchFamily="2" charset="0"/>
                <a:ea typeface="Roboto Medium" panose="02000000000000000000" pitchFamily="2" charset="0"/>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dirty="0"/>
              <a:t>Click to edit subtitle style</a:t>
            </a:r>
          </a:p>
        </p:txBody>
      </p:sp>
      <p:sp>
        <p:nvSpPr>
          <p:cNvPr id="10" name="Text Placeholder 9">
            <a:extLst>
              <a:ext uri="{FF2B5EF4-FFF2-40B4-BE49-F238E27FC236}">
                <a16:creationId xmlns:a16="http://schemas.microsoft.com/office/drawing/2014/main" id="{87D964AE-8371-D642-8284-68E40D1EDC46}"/>
              </a:ext>
            </a:extLst>
          </p:cNvPr>
          <p:cNvSpPr>
            <a:spLocks noGrp="1"/>
          </p:cNvSpPr>
          <p:nvPr>
            <p:ph type="body" sz="quarter" idx="11"/>
          </p:nvPr>
        </p:nvSpPr>
        <p:spPr>
          <a:xfrm>
            <a:off x="9163665" y="6636160"/>
            <a:ext cx="3303383" cy="304800"/>
          </a:xfrm>
        </p:spPr>
        <p:txBody>
          <a:bodyPr>
            <a:normAutofit/>
          </a:bodyPr>
          <a:lstStyle>
            <a:lvl1pPr marL="0" indent="0" algn="r">
              <a:buNone/>
              <a:defRPr sz="1400">
                <a:solidFill>
                  <a:schemeClr val="tx2"/>
                </a:solidFill>
                <a:latin typeface="Roboto" panose="02000000000000000000" pitchFamily="2" charset="0"/>
                <a:ea typeface="Roboto" panose="02000000000000000000" pitchFamily="2" charset="0"/>
              </a:defRPr>
            </a:lvl1pPr>
            <a:lvl2pPr marL="455612" indent="0" algn="r">
              <a:buNone/>
              <a:defRPr>
                <a:solidFill>
                  <a:schemeClr val="tx2"/>
                </a:solidFill>
                <a:latin typeface="Roboto" panose="02000000000000000000" pitchFamily="2" charset="0"/>
                <a:ea typeface="Roboto" panose="02000000000000000000" pitchFamily="2" charset="0"/>
              </a:defRPr>
            </a:lvl2pPr>
            <a:lvl3pPr marL="765175" indent="0" algn="r">
              <a:buNone/>
              <a:defRPr>
                <a:solidFill>
                  <a:schemeClr val="tx2"/>
                </a:solidFill>
                <a:latin typeface="Roboto" panose="02000000000000000000" pitchFamily="2" charset="0"/>
                <a:ea typeface="Roboto" panose="02000000000000000000" pitchFamily="2" charset="0"/>
              </a:defRPr>
            </a:lvl3pPr>
            <a:lvl4pPr marL="1243584" indent="0" algn="r">
              <a:buNone/>
              <a:defRPr>
                <a:solidFill>
                  <a:schemeClr val="tx2"/>
                </a:solidFill>
                <a:latin typeface="Roboto" panose="02000000000000000000" pitchFamily="2" charset="0"/>
                <a:ea typeface="Roboto" panose="02000000000000000000" pitchFamily="2" charset="0"/>
              </a:defRPr>
            </a:lvl4pPr>
            <a:lvl5pPr marL="1962668"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6" name="Slide title">
            <a:extLst>
              <a:ext uri="{FF2B5EF4-FFF2-40B4-BE49-F238E27FC236}">
                <a16:creationId xmlns:a16="http://schemas.microsoft.com/office/drawing/2014/main" id="{A7E82BEA-3BE0-FE23-3A7E-3547EDCC5326}"/>
              </a:ext>
            </a:extLst>
          </p:cNvPr>
          <p:cNvSpPr>
            <a:spLocks noGrp="1" noChangeArrowheads="1"/>
          </p:cNvSpPr>
          <p:nvPr>
            <p:ph type="title"/>
          </p:nvPr>
        </p:nvSpPr>
        <p:spPr bwMode="gray">
          <a:xfrm>
            <a:off x="439738" y="830263"/>
            <a:ext cx="12065955" cy="563128"/>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4200">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1040787555"/>
      </p:ext>
    </p:extLst>
  </p:cSld>
  <p:clrMapOvr>
    <a:masterClrMapping/>
  </p:clrMapOvr>
  <p:extLst>
    <p:ext uri="{DCECCB84-F9BA-43D5-87BE-67443E8EF086}">
      <p15:sldGuideLst xmlns:p15="http://schemas.microsoft.com/office/powerpoint/2012/main">
        <p15:guide id="1" orient="horz" pos="523" userDrawn="1">
          <p15:clr>
            <a:srgbClr val="FBAE40"/>
          </p15:clr>
        </p15:guide>
        <p15:guide id="2" pos="40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 Slide Half Photo - Chartreuse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6634716" cy="7223125"/>
          </a:xfrm>
          <a:prstGeom prst="rect">
            <a:avLst/>
          </a:prstGeom>
          <a:solidFill>
            <a:srgbClr val="E1F4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dirty="0">
              <a:solidFill>
                <a:schemeClr val="tx1"/>
              </a:solidFill>
            </a:endParaRPr>
          </a:p>
        </p:txBody>
      </p:sp>
      <p:pic>
        <p:nvPicPr>
          <p:cNvPr id="11" name="Picture 10">
            <a:extLst>
              <a:ext uri="{FF2B5EF4-FFF2-40B4-BE49-F238E27FC236}">
                <a16:creationId xmlns:a16="http://schemas.microsoft.com/office/drawing/2014/main" id="{C69E9716-19DB-F04A-9225-56B9F3A26162}"/>
              </a:ext>
            </a:extLst>
          </p:cNvPr>
          <p:cNvPicPr>
            <a:picLocks noChangeAspect="1"/>
          </p:cNvPicPr>
          <p:nvPr userDrawn="1"/>
        </p:nvPicPr>
        <p:blipFill>
          <a:blip r:embed="rId2"/>
          <a:stretch>
            <a:fillRect/>
          </a:stretch>
        </p:blipFill>
        <p:spPr>
          <a:xfrm>
            <a:off x="0" y="0"/>
            <a:ext cx="6529158" cy="7223125"/>
          </a:xfrm>
          <a:prstGeom prst="rect">
            <a:avLst/>
          </a:prstGeom>
        </p:spPr>
      </p:pic>
      <p:sp>
        <p:nvSpPr>
          <p:cNvPr id="3" name="Slide title"/>
          <p:cNvSpPr>
            <a:spLocks noGrp="1" noChangeArrowheads="1"/>
          </p:cNvSpPr>
          <p:nvPr>
            <p:ph type="title"/>
          </p:nvPr>
        </p:nvSpPr>
        <p:spPr bwMode="gray">
          <a:xfrm>
            <a:off x="581920" y="2032065"/>
            <a:ext cx="5287252" cy="242297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4200"/>
              </a:lnSpc>
              <a:defRPr sz="4400">
                <a:solidFill>
                  <a:sysClr val="windowText" lastClr="000000"/>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581920" y="4650553"/>
            <a:ext cx="5228257" cy="465395"/>
          </a:xfrm>
          <a:prstGeom prst="rect">
            <a:avLst/>
          </a:prstGeom>
        </p:spPr>
        <p:txBody>
          <a:bodyPr lIns="0" rIns="0">
            <a:noAutofit/>
          </a:bodyPr>
          <a:lstStyle>
            <a:lvl1pPr marL="0" indent="0" algn="l">
              <a:buNone/>
              <a:defRPr sz="1800" b="0">
                <a:solidFill>
                  <a:sysClr val="windowText" lastClr="000000"/>
                </a:solidFill>
                <a:latin typeface="+mn-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dirty="0"/>
              <a:t>Click to edit subtitle style</a:t>
            </a:r>
          </a:p>
        </p:txBody>
      </p:sp>
      <p:sp>
        <p:nvSpPr>
          <p:cNvPr id="8" name="Picture Placeholder 7">
            <a:extLst>
              <a:ext uri="{FF2B5EF4-FFF2-40B4-BE49-F238E27FC236}">
                <a16:creationId xmlns:a16="http://schemas.microsoft.com/office/drawing/2014/main" id="{A6CB823F-A57F-E346-B92A-C66E320B6138}"/>
              </a:ext>
            </a:extLst>
          </p:cNvPr>
          <p:cNvSpPr>
            <a:spLocks noGrp="1"/>
          </p:cNvSpPr>
          <p:nvPr>
            <p:ph type="pic" sz="quarter" idx="10"/>
          </p:nvPr>
        </p:nvSpPr>
        <p:spPr>
          <a:xfrm>
            <a:off x="6624638" y="0"/>
            <a:ext cx="6216650" cy="7223125"/>
          </a:xfrm>
        </p:spPr>
        <p:txBody>
          <a:bodyPr/>
          <a:lstStyle/>
          <a:p>
            <a:endParaRPr lang="en-US"/>
          </a:p>
        </p:txBody>
      </p:sp>
    </p:spTree>
    <p:extLst>
      <p:ext uri="{BB962C8B-B14F-4D97-AF65-F5344CB8AC3E}">
        <p14:creationId xmlns:p14="http://schemas.microsoft.com/office/powerpoint/2010/main" val="2496832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eak Slide – Full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91A1069-EC13-0540-84F7-B5FCD3FBD741}"/>
              </a:ext>
            </a:extLst>
          </p:cNvPr>
          <p:cNvSpPr>
            <a:spLocks noGrp="1"/>
          </p:cNvSpPr>
          <p:nvPr>
            <p:ph type="pic" sz="quarter" idx="10"/>
          </p:nvPr>
        </p:nvSpPr>
        <p:spPr>
          <a:xfrm>
            <a:off x="0" y="0"/>
            <a:ext cx="12841288" cy="7223125"/>
          </a:xfrm>
        </p:spPr>
        <p:txBody>
          <a:bodyPr/>
          <a:lstStyle/>
          <a:p>
            <a:endParaRPr lang="en-US"/>
          </a:p>
        </p:txBody>
      </p:sp>
      <p:sp>
        <p:nvSpPr>
          <p:cNvPr id="2" name="Title 1">
            <a:extLst>
              <a:ext uri="{FF2B5EF4-FFF2-40B4-BE49-F238E27FC236}">
                <a16:creationId xmlns:a16="http://schemas.microsoft.com/office/drawing/2014/main" id="{4EAA2A46-D762-614D-B468-274DF1E14019}"/>
              </a:ext>
            </a:extLst>
          </p:cNvPr>
          <p:cNvSpPr>
            <a:spLocks noGrp="1"/>
          </p:cNvSpPr>
          <p:nvPr>
            <p:ph type="title"/>
          </p:nvPr>
        </p:nvSpPr>
        <p:spPr>
          <a:xfrm>
            <a:off x="375444" y="-1"/>
            <a:ext cx="6397496" cy="7223760"/>
          </a:xfrm>
        </p:spPr>
        <p:txBody>
          <a:bodyPr anchor="ctr" anchorCtr="0"/>
          <a:lstStyle>
            <a:lvl1pPr>
              <a:lnSpc>
                <a:spcPts val="6800"/>
              </a:lnSpc>
              <a:defRPr sz="7200">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Tree>
    <p:extLst>
      <p:ext uri="{BB962C8B-B14F-4D97-AF65-F5344CB8AC3E}">
        <p14:creationId xmlns:p14="http://schemas.microsoft.com/office/powerpoint/2010/main" val="3824465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91A1069-EC13-0540-84F7-B5FCD3FBD741}"/>
              </a:ext>
            </a:extLst>
          </p:cNvPr>
          <p:cNvSpPr>
            <a:spLocks noGrp="1"/>
          </p:cNvSpPr>
          <p:nvPr>
            <p:ph type="pic" sz="quarter" idx="10"/>
          </p:nvPr>
        </p:nvSpPr>
        <p:spPr>
          <a:xfrm>
            <a:off x="0" y="1"/>
            <a:ext cx="12841288" cy="6400800"/>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5" name="Rectangle 4">
            <a:extLst>
              <a:ext uri="{FF2B5EF4-FFF2-40B4-BE49-F238E27FC236}">
                <a16:creationId xmlns:a16="http://schemas.microsoft.com/office/drawing/2014/main" id="{5D439C42-7D36-114F-948C-DA04095E9C56}"/>
              </a:ext>
            </a:extLst>
          </p:cNvPr>
          <p:cNvSpPr/>
          <p:nvPr userDrawn="1"/>
        </p:nvSpPr>
        <p:spPr>
          <a:xfrm>
            <a:off x="0" y="6400800"/>
            <a:ext cx="12841288" cy="822325"/>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pic>
        <p:nvPicPr>
          <p:cNvPr id="6" name="Picture 5">
            <a:extLst>
              <a:ext uri="{FF2B5EF4-FFF2-40B4-BE49-F238E27FC236}">
                <a16:creationId xmlns:a16="http://schemas.microsoft.com/office/drawing/2014/main" id="{4A297EC6-6BDD-0040-B1A5-807B22A5D063}"/>
              </a:ext>
            </a:extLst>
          </p:cNvPr>
          <p:cNvPicPr>
            <a:picLocks noChangeAspect="1"/>
          </p:cNvPicPr>
          <p:nvPr userDrawn="1"/>
        </p:nvPicPr>
        <p:blipFill>
          <a:blip r:embed="rId2"/>
          <a:stretch>
            <a:fillRect/>
          </a:stretch>
        </p:blipFill>
        <p:spPr>
          <a:xfrm>
            <a:off x="477658" y="6624301"/>
            <a:ext cx="1734600" cy="375323"/>
          </a:xfrm>
          <a:prstGeom prst="rect">
            <a:avLst/>
          </a:prstGeom>
        </p:spPr>
      </p:pic>
      <p:sp>
        <p:nvSpPr>
          <p:cNvPr id="7" name="Text Placeholder 9">
            <a:extLst>
              <a:ext uri="{FF2B5EF4-FFF2-40B4-BE49-F238E27FC236}">
                <a16:creationId xmlns:a16="http://schemas.microsoft.com/office/drawing/2014/main" id="{6F862EE9-EE9E-2A43-A536-A483E172717D}"/>
              </a:ext>
            </a:extLst>
          </p:cNvPr>
          <p:cNvSpPr>
            <a:spLocks noGrp="1"/>
          </p:cNvSpPr>
          <p:nvPr>
            <p:ph type="body" sz="quarter" idx="13"/>
          </p:nvPr>
        </p:nvSpPr>
        <p:spPr>
          <a:xfrm>
            <a:off x="9163665" y="6636160"/>
            <a:ext cx="3303383" cy="304800"/>
          </a:xfrm>
        </p:spPr>
        <p:txBody>
          <a:bodyPr>
            <a:normAutofit/>
          </a:bodyPr>
          <a:lstStyle>
            <a:lvl1pPr marL="0" indent="0" algn="r">
              <a:buNone/>
              <a:defRPr sz="1400">
                <a:solidFill>
                  <a:schemeClr val="tx2"/>
                </a:solidFill>
                <a:latin typeface="Roboto" panose="02000000000000000000" pitchFamily="2" charset="0"/>
                <a:ea typeface="Roboto" panose="02000000000000000000" pitchFamily="2" charset="0"/>
              </a:defRPr>
            </a:lvl1pPr>
            <a:lvl2pPr marL="455612" indent="0" algn="r">
              <a:buNone/>
              <a:defRPr>
                <a:solidFill>
                  <a:schemeClr val="tx2"/>
                </a:solidFill>
                <a:latin typeface="Roboto" panose="02000000000000000000" pitchFamily="2" charset="0"/>
                <a:ea typeface="Roboto" panose="02000000000000000000" pitchFamily="2" charset="0"/>
              </a:defRPr>
            </a:lvl2pPr>
            <a:lvl3pPr marL="765175" indent="0" algn="r">
              <a:buNone/>
              <a:defRPr>
                <a:solidFill>
                  <a:schemeClr val="tx2"/>
                </a:solidFill>
                <a:latin typeface="Roboto" panose="02000000000000000000" pitchFamily="2" charset="0"/>
                <a:ea typeface="Roboto" panose="02000000000000000000" pitchFamily="2" charset="0"/>
              </a:defRPr>
            </a:lvl3pPr>
            <a:lvl4pPr marL="1243584" indent="0" algn="r">
              <a:buNone/>
              <a:defRPr>
                <a:solidFill>
                  <a:schemeClr val="tx2"/>
                </a:solidFill>
                <a:latin typeface="Roboto" panose="02000000000000000000" pitchFamily="2" charset="0"/>
                <a:ea typeface="Roboto" panose="02000000000000000000" pitchFamily="2" charset="0"/>
              </a:defRPr>
            </a:lvl4pPr>
            <a:lvl5pPr marL="1962668"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2" name="Text Placeholder 11">
            <a:extLst>
              <a:ext uri="{FF2B5EF4-FFF2-40B4-BE49-F238E27FC236}">
                <a16:creationId xmlns:a16="http://schemas.microsoft.com/office/drawing/2014/main" id="{C526DA45-8153-D448-B630-BC1E4590B16F}"/>
              </a:ext>
            </a:extLst>
          </p:cNvPr>
          <p:cNvSpPr>
            <a:spLocks noGrp="1"/>
          </p:cNvSpPr>
          <p:nvPr>
            <p:ph type="body" sz="quarter" idx="14"/>
          </p:nvPr>
        </p:nvSpPr>
        <p:spPr>
          <a:xfrm>
            <a:off x="627063" y="871538"/>
            <a:ext cx="6380162" cy="2786062"/>
          </a:xfrm>
        </p:spPr>
        <p:txBody>
          <a:bodyPr lIns="0" tIns="0" rIns="0" bIns="0">
            <a:normAutofit/>
          </a:bodyPr>
          <a:lstStyle>
            <a:lvl1pPr marL="0" indent="0">
              <a:lnSpc>
                <a:spcPts val="2460"/>
              </a:lnSpc>
              <a:buNone/>
              <a:defRPr sz="2800" b="1" i="0">
                <a:latin typeface="Roboto" panose="02000000000000000000" pitchFamily="2" charset="0"/>
                <a:ea typeface="Roboto" panose="02000000000000000000" pitchFamily="2" charset="0"/>
                <a:cs typeface="Roboto" panose="02000000000000000000" pitchFamily="2" charset="0"/>
              </a:defRPr>
            </a:lvl1pPr>
          </a:lstStyle>
          <a:p>
            <a:pPr lvl="0"/>
            <a:r>
              <a:rPr lang="en-US" dirty="0"/>
              <a:t>Edit Master text style</a:t>
            </a:r>
          </a:p>
        </p:txBody>
      </p:sp>
      <p:sp>
        <p:nvSpPr>
          <p:cNvPr id="14" name="Text Placeholder 13">
            <a:extLst>
              <a:ext uri="{FF2B5EF4-FFF2-40B4-BE49-F238E27FC236}">
                <a16:creationId xmlns:a16="http://schemas.microsoft.com/office/drawing/2014/main" id="{5CE8A67B-BF53-2640-8047-1D8BEFCE5911}"/>
              </a:ext>
            </a:extLst>
          </p:cNvPr>
          <p:cNvSpPr>
            <a:spLocks noGrp="1"/>
          </p:cNvSpPr>
          <p:nvPr>
            <p:ph type="body" sz="quarter" idx="15"/>
          </p:nvPr>
        </p:nvSpPr>
        <p:spPr>
          <a:xfrm>
            <a:off x="615950" y="3902075"/>
            <a:ext cx="6443663" cy="882650"/>
          </a:xfrm>
        </p:spPr>
        <p:txBody>
          <a:bodyPr lIns="0" tIns="0" rIns="0" bIns="0">
            <a:normAutofit/>
          </a:bodyPr>
          <a:lstStyle>
            <a:lvl1pPr marL="0" indent="0">
              <a:buNone/>
              <a:defRPr sz="2400"/>
            </a:lvl1pPr>
          </a:lstStyle>
          <a:p>
            <a:pPr lvl="0"/>
            <a:r>
              <a:rPr lang="en-US" dirty="0"/>
              <a:t>Edit Master text styles</a:t>
            </a:r>
          </a:p>
        </p:txBody>
      </p:sp>
    </p:spTree>
    <p:extLst>
      <p:ext uri="{BB962C8B-B14F-4D97-AF65-F5344CB8AC3E}">
        <p14:creationId xmlns:p14="http://schemas.microsoft.com/office/powerpoint/2010/main" val="1500459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841288" cy="7223125"/>
          </a:xfrm>
          <a:prstGeom prst="rect">
            <a:avLst/>
          </a:prstGeom>
          <a:solidFill>
            <a:srgbClr val="FE5B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dirty="0">
              <a:solidFill>
                <a:schemeClr val="tx1"/>
              </a:solidFill>
            </a:endParaRPr>
          </a:p>
        </p:txBody>
      </p:sp>
      <p:sp>
        <p:nvSpPr>
          <p:cNvPr id="3" name="Slide title"/>
          <p:cNvSpPr>
            <a:spLocks noGrp="1" noChangeArrowheads="1"/>
          </p:cNvSpPr>
          <p:nvPr>
            <p:ph type="title"/>
          </p:nvPr>
        </p:nvSpPr>
        <p:spPr bwMode="gray">
          <a:xfrm>
            <a:off x="581920" y="2032065"/>
            <a:ext cx="727405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800"/>
              </a:lnSpc>
              <a:defRPr sz="720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511252" y="6208697"/>
            <a:ext cx="2753058" cy="599374"/>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40915" y="4410300"/>
            <a:ext cx="6858000" cy="563128"/>
          </a:xfrm>
          <a:prstGeom prst="rect">
            <a:avLst/>
          </a:prstGeom>
        </p:spPr>
        <p:txBody>
          <a:bodyPr lIns="0" rIns="0">
            <a:noAutofit/>
          </a:bodyPr>
          <a:lstStyle>
            <a:lvl1pPr marL="0" indent="0" algn="l">
              <a:buNone/>
              <a:defRPr sz="1800" b="0">
                <a:solidFill>
                  <a:schemeClr val="tx2"/>
                </a:solidFill>
                <a:latin typeface="+mn-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dirty="0"/>
              <a:t>Click to edit subtitle style</a:t>
            </a:r>
          </a:p>
        </p:txBody>
      </p:sp>
      <p:pic>
        <p:nvPicPr>
          <p:cNvPr id="10" name="Picture 9">
            <a:extLst>
              <a:ext uri="{FF2B5EF4-FFF2-40B4-BE49-F238E27FC236}">
                <a16:creationId xmlns:a16="http://schemas.microsoft.com/office/drawing/2014/main" id="{ECD88312-FEB7-6F46-92C5-FFAFF7083F47}"/>
              </a:ext>
            </a:extLst>
          </p:cNvPr>
          <p:cNvPicPr>
            <a:picLocks noChangeAspect="1"/>
          </p:cNvPicPr>
          <p:nvPr userDrawn="1"/>
        </p:nvPicPr>
        <p:blipFill>
          <a:blip r:embed="rId3"/>
          <a:stretch>
            <a:fillRect/>
          </a:stretch>
        </p:blipFill>
        <p:spPr>
          <a:xfrm>
            <a:off x="7187609" y="-1201479"/>
            <a:ext cx="6770337" cy="7668443"/>
          </a:xfrm>
          <a:prstGeom prst="rect">
            <a:avLst/>
          </a:prstGeom>
        </p:spPr>
      </p:pic>
    </p:spTree>
    <p:extLst>
      <p:ext uri="{BB962C8B-B14F-4D97-AF65-F5344CB8AC3E}">
        <p14:creationId xmlns:p14="http://schemas.microsoft.com/office/powerpoint/2010/main" val="4025230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End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841288" cy="7223125"/>
          </a:xfrm>
          <a:prstGeom prst="rect">
            <a:avLst/>
          </a:prstGeom>
          <a:solidFill>
            <a:srgbClr val="FC427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dirty="0">
              <a:solidFill>
                <a:schemeClr val="tx1"/>
              </a:solidFill>
            </a:endParaRPr>
          </a:p>
        </p:txBody>
      </p:sp>
      <p:sp>
        <p:nvSpPr>
          <p:cNvPr id="3" name="Slide title"/>
          <p:cNvSpPr>
            <a:spLocks noGrp="1" noChangeArrowheads="1"/>
          </p:cNvSpPr>
          <p:nvPr>
            <p:ph type="title"/>
          </p:nvPr>
        </p:nvSpPr>
        <p:spPr bwMode="gray">
          <a:xfrm>
            <a:off x="581920" y="2022232"/>
            <a:ext cx="727405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800"/>
              </a:lnSpc>
              <a:defRPr sz="720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511252" y="6208697"/>
            <a:ext cx="2753058" cy="599374"/>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40915" y="4410300"/>
            <a:ext cx="6858000" cy="563128"/>
          </a:xfrm>
          <a:prstGeom prst="rect">
            <a:avLst/>
          </a:prstGeom>
        </p:spPr>
        <p:txBody>
          <a:bodyPr lIns="0" rIns="0">
            <a:noAutofit/>
          </a:bodyPr>
          <a:lstStyle>
            <a:lvl1pPr marL="0" indent="0" algn="l">
              <a:buNone/>
              <a:defRPr sz="1800" b="0">
                <a:solidFill>
                  <a:schemeClr val="tx2"/>
                </a:solidFill>
                <a:latin typeface="+mn-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dirty="0"/>
              <a:t>Click to edit subtitle style</a:t>
            </a:r>
          </a:p>
        </p:txBody>
      </p:sp>
      <p:pic>
        <p:nvPicPr>
          <p:cNvPr id="10" name="Picture 9">
            <a:extLst>
              <a:ext uri="{FF2B5EF4-FFF2-40B4-BE49-F238E27FC236}">
                <a16:creationId xmlns:a16="http://schemas.microsoft.com/office/drawing/2014/main" id="{9AF596F4-276C-7E45-AB4B-AE974FC02728}"/>
              </a:ext>
            </a:extLst>
          </p:cNvPr>
          <p:cNvPicPr>
            <a:picLocks noChangeAspect="1"/>
          </p:cNvPicPr>
          <p:nvPr userDrawn="1"/>
        </p:nvPicPr>
        <p:blipFill>
          <a:blip r:embed="rId3"/>
          <a:stretch>
            <a:fillRect/>
          </a:stretch>
        </p:blipFill>
        <p:spPr>
          <a:xfrm>
            <a:off x="7988872" y="-121293"/>
            <a:ext cx="5695229" cy="8428939"/>
          </a:xfrm>
          <a:prstGeom prst="rect">
            <a:avLst/>
          </a:prstGeom>
        </p:spPr>
      </p:pic>
    </p:spTree>
    <p:extLst>
      <p:ext uri="{BB962C8B-B14F-4D97-AF65-F5344CB8AC3E}">
        <p14:creationId xmlns:p14="http://schemas.microsoft.com/office/powerpoint/2010/main" val="3137197360"/>
      </p:ext>
    </p:extLst>
  </p:cSld>
  <p:clrMapOvr>
    <a:masterClrMapping/>
  </p:clrMapOvr>
  <p:extLst>
    <p:ext uri="{DCECCB84-F9BA-43D5-87BE-67443E8EF086}">
      <p15:sldGuideLst xmlns:p15="http://schemas.microsoft.com/office/powerpoint/2012/main">
        <p15:guide id="1" orient="horz" pos="2275" userDrawn="1">
          <p15:clr>
            <a:srgbClr val="FBAE40"/>
          </p15:clr>
        </p15:guide>
        <p15:guide id="2" pos="404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Page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841288" cy="7223125"/>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dirty="0">
              <a:solidFill>
                <a:schemeClr val="tx1"/>
              </a:solidFill>
            </a:endParaRPr>
          </a:p>
        </p:txBody>
      </p:sp>
      <p:sp>
        <p:nvSpPr>
          <p:cNvPr id="3" name="Slide title"/>
          <p:cNvSpPr>
            <a:spLocks noGrp="1" noChangeArrowheads="1"/>
          </p:cNvSpPr>
          <p:nvPr>
            <p:ph type="title"/>
          </p:nvPr>
        </p:nvSpPr>
        <p:spPr bwMode="gray">
          <a:xfrm>
            <a:off x="581920" y="2022232"/>
            <a:ext cx="727405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800"/>
              </a:lnSpc>
              <a:defRPr sz="720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511252" y="6208697"/>
            <a:ext cx="2753058" cy="599374"/>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40915" y="4410300"/>
            <a:ext cx="6858000" cy="563128"/>
          </a:xfrm>
          <a:prstGeom prst="rect">
            <a:avLst/>
          </a:prstGeom>
        </p:spPr>
        <p:txBody>
          <a:bodyPr lIns="0" rIns="0">
            <a:noAutofit/>
          </a:bodyPr>
          <a:lstStyle>
            <a:lvl1pPr marL="0" indent="0" algn="l">
              <a:buNone/>
              <a:defRPr sz="1800" b="0">
                <a:solidFill>
                  <a:schemeClr val="tx2"/>
                </a:solidFill>
                <a:latin typeface="+mn-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dirty="0"/>
              <a:t>Click to edit subtitle style</a:t>
            </a:r>
          </a:p>
        </p:txBody>
      </p:sp>
      <p:pic>
        <p:nvPicPr>
          <p:cNvPr id="10" name="Picture 9">
            <a:extLst>
              <a:ext uri="{FF2B5EF4-FFF2-40B4-BE49-F238E27FC236}">
                <a16:creationId xmlns:a16="http://schemas.microsoft.com/office/drawing/2014/main" id="{9AF596F4-276C-7E45-AB4B-AE974FC02728}"/>
              </a:ext>
            </a:extLst>
          </p:cNvPr>
          <p:cNvPicPr>
            <a:picLocks noChangeAspect="1"/>
          </p:cNvPicPr>
          <p:nvPr userDrawn="1"/>
        </p:nvPicPr>
        <p:blipFill>
          <a:blip r:embed="rId3"/>
          <a:stretch>
            <a:fillRect/>
          </a:stretch>
        </p:blipFill>
        <p:spPr>
          <a:xfrm>
            <a:off x="7988872" y="-121293"/>
            <a:ext cx="5695229" cy="8428939"/>
          </a:xfrm>
          <a:prstGeom prst="rect">
            <a:avLst/>
          </a:prstGeom>
        </p:spPr>
      </p:pic>
    </p:spTree>
    <p:extLst>
      <p:ext uri="{BB962C8B-B14F-4D97-AF65-F5344CB8AC3E}">
        <p14:creationId xmlns:p14="http://schemas.microsoft.com/office/powerpoint/2010/main" val="3023000027"/>
      </p:ext>
    </p:extLst>
  </p:cSld>
  <p:clrMapOvr>
    <a:masterClrMapping/>
  </p:clrMapOvr>
  <p:extLst>
    <p:ext uri="{DCECCB84-F9BA-43D5-87BE-67443E8EF086}">
      <p15:sldGuideLst xmlns:p15="http://schemas.microsoft.com/office/powerpoint/2012/main">
        <p15:guide id="1" orient="horz" pos="2275" userDrawn="1">
          <p15:clr>
            <a:srgbClr val="FBAE40"/>
          </p15:clr>
        </p15:guide>
        <p15:guide id="2" pos="40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Body &amp;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400800"/>
            <a:ext cx="12841288" cy="822325"/>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77658" y="6624301"/>
            <a:ext cx="1734600" cy="375323"/>
          </a:xfrm>
          <a:prstGeom prst="rect">
            <a:avLst/>
          </a:prstGeom>
        </p:spPr>
      </p:pic>
      <p:sp>
        <p:nvSpPr>
          <p:cNvPr id="3" name="Slide title"/>
          <p:cNvSpPr>
            <a:spLocks noGrp="1" noChangeArrowheads="1"/>
          </p:cNvSpPr>
          <p:nvPr>
            <p:ph type="title"/>
          </p:nvPr>
        </p:nvSpPr>
        <p:spPr bwMode="gray">
          <a:xfrm>
            <a:off x="439738" y="830263"/>
            <a:ext cx="5759885" cy="158847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4200">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1" name="Picture Placeholder 10">
            <a:extLst>
              <a:ext uri="{FF2B5EF4-FFF2-40B4-BE49-F238E27FC236}">
                <a16:creationId xmlns:a16="http://schemas.microsoft.com/office/drawing/2014/main" id="{C1E8B5DF-71E6-1649-A229-6CD0289DA7D9}"/>
              </a:ext>
            </a:extLst>
          </p:cNvPr>
          <p:cNvSpPr>
            <a:spLocks noGrp="1"/>
          </p:cNvSpPr>
          <p:nvPr>
            <p:ph type="pic" sz="quarter" idx="11"/>
          </p:nvPr>
        </p:nvSpPr>
        <p:spPr>
          <a:xfrm>
            <a:off x="7148513" y="830263"/>
            <a:ext cx="5033962" cy="5029200"/>
          </a:xfrm>
        </p:spPr>
        <p:txBody>
          <a:bodyPr/>
          <a:lstStyle/>
          <a:p>
            <a:endParaRPr lang="en-US"/>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39738" y="3136900"/>
            <a:ext cx="5705475" cy="2349500"/>
          </a:xfrm>
        </p:spPr>
        <p:txBody>
          <a:bodyPr>
            <a:normAutofit/>
          </a:bodyPr>
          <a:lstStyle>
            <a:lvl1pPr>
              <a:defRPr sz="1600"/>
            </a:lvl1pPr>
            <a:lvl2pPr>
              <a:defRPr sz="16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9163665" y="6636160"/>
            <a:ext cx="3303383" cy="304800"/>
          </a:xfrm>
        </p:spPr>
        <p:txBody>
          <a:bodyPr>
            <a:normAutofit/>
          </a:bodyPr>
          <a:lstStyle>
            <a:lvl1pPr marL="0" indent="0" algn="r">
              <a:buNone/>
              <a:defRPr sz="1400">
                <a:solidFill>
                  <a:schemeClr val="tx2"/>
                </a:solidFill>
                <a:latin typeface="Roboto" panose="02000000000000000000" pitchFamily="2" charset="0"/>
                <a:ea typeface="Roboto" panose="02000000000000000000" pitchFamily="2" charset="0"/>
              </a:defRPr>
            </a:lvl1pPr>
            <a:lvl2pPr marL="455612" indent="0" algn="r">
              <a:buNone/>
              <a:defRPr>
                <a:solidFill>
                  <a:schemeClr val="tx2"/>
                </a:solidFill>
                <a:latin typeface="Roboto" panose="02000000000000000000" pitchFamily="2" charset="0"/>
                <a:ea typeface="Roboto" panose="02000000000000000000" pitchFamily="2" charset="0"/>
              </a:defRPr>
            </a:lvl2pPr>
            <a:lvl3pPr marL="765175" indent="0" algn="r">
              <a:buNone/>
              <a:defRPr>
                <a:solidFill>
                  <a:schemeClr val="tx2"/>
                </a:solidFill>
                <a:latin typeface="Roboto" panose="02000000000000000000" pitchFamily="2" charset="0"/>
                <a:ea typeface="Roboto" panose="02000000000000000000" pitchFamily="2" charset="0"/>
              </a:defRPr>
            </a:lvl3pPr>
            <a:lvl4pPr marL="1243584" indent="0" algn="r">
              <a:buNone/>
              <a:defRPr>
                <a:solidFill>
                  <a:schemeClr val="tx2"/>
                </a:solidFill>
                <a:latin typeface="Roboto" panose="02000000000000000000" pitchFamily="2" charset="0"/>
                <a:ea typeface="Roboto" panose="02000000000000000000" pitchFamily="2" charset="0"/>
              </a:defRPr>
            </a:lvl4pPr>
            <a:lvl5pPr marL="1962668"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Tree>
    <p:extLst>
      <p:ext uri="{BB962C8B-B14F-4D97-AF65-F5344CB8AC3E}">
        <p14:creationId xmlns:p14="http://schemas.microsoft.com/office/powerpoint/2010/main" val="2129762878"/>
      </p:ext>
    </p:extLst>
  </p:cSld>
  <p:clrMapOvr>
    <a:masterClrMapping/>
  </p:clrMapOvr>
  <p:extLst>
    <p:ext uri="{DCECCB84-F9BA-43D5-87BE-67443E8EF086}">
      <p15:sldGuideLst xmlns:p15="http://schemas.microsoft.com/office/powerpoint/2012/main">
        <p15:guide id="1" orient="horz" pos="523" userDrawn="1">
          <p15:clr>
            <a:srgbClr val="FBAE40"/>
          </p15:clr>
        </p15:guide>
        <p15:guide id="2" orient="horz" pos="3691" userDrawn="1">
          <p15:clr>
            <a:srgbClr val="FBAE40"/>
          </p15:clr>
        </p15:guide>
        <p15:guide id="3" pos="27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ody &amp; Photo – Full Fra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400800"/>
            <a:ext cx="12841288" cy="822325"/>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77658" y="6624301"/>
            <a:ext cx="1734600" cy="375323"/>
          </a:xfrm>
          <a:prstGeom prst="rect">
            <a:avLst/>
          </a:prstGeom>
        </p:spPr>
      </p:pic>
      <p:sp>
        <p:nvSpPr>
          <p:cNvPr id="3" name="Slide title"/>
          <p:cNvSpPr>
            <a:spLocks noGrp="1" noChangeArrowheads="1"/>
          </p:cNvSpPr>
          <p:nvPr>
            <p:ph type="title"/>
          </p:nvPr>
        </p:nvSpPr>
        <p:spPr bwMode="gray">
          <a:xfrm>
            <a:off x="439738" y="830263"/>
            <a:ext cx="5759885" cy="158847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4200">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1" name="Picture Placeholder 10">
            <a:extLst>
              <a:ext uri="{FF2B5EF4-FFF2-40B4-BE49-F238E27FC236}">
                <a16:creationId xmlns:a16="http://schemas.microsoft.com/office/drawing/2014/main" id="{C1E8B5DF-71E6-1649-A229-6CD0289DA7D9}"/>
              </a:ext>
            </a:extLst>
          </p:cNvPr>
          <p:cNvSpPr>
            <a:spLocks noGrp="1"/>
          </p:cNvSpPr>
          <p:nvPr>
            <p:ph type="pic" sz="quarter" idx="11"/>
          </p:nvPr>
        </p:nvSpPr>
        <p:spPr>
          <a:xfrm>
            <a:off x="6607276" y="0"/>
            <a:ext cx="6234011" cy="6400800"/>
          </a:xfrm>
        </p:spPr>
        <p:txBody>
          <a:bodyPr/>
          <a:lstStyle/>
          <a:p>
            <a:endParaRPr lang="en-US"/>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39738" y="3815326"/>
            <a:ext cx="5705475" cy="2349500"/>
          </a:xfrm>
        </p:spPr>
        <p:txBody>
          <a:bodyPr>
            <a:normAutofit/>
          </a:bodyPr>
          <a:lstStyle>
            <a:lvl1pPr>
              <a:defRPr sz="1600"/>
            </a:lvl1pPr>
            <a:lvl2pPr>
              <a:defRPr sz="16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9163665" y="6636160"/>
            <a:ext cx="3303383" cy="304800"/>
          </a:xfrm>
        </p:spPr>
        <p:txBody>
          <a:bodyPr>
            <a:normAutofit/>
          </a:bodyPr>
          <a:lstStyle>
            <a:lvl1pPr marL="0" indent="0" algn="r">
              <a:buNone/>
              <a:defRPr sz="1400">
                <a:solidFill>
                  <a:schemeClr val="tx2"/>
                </a:solidFill>
                <a:latin typeface="Roboto" panose="02000000000000000000" pitchFamily="2" charset="0"/>
                <a:ea typeface="Roboto" panose="02000000000000000000" pitchFamily="2" charset="0"/>
              </a:defRPr>
            </a:lvl1pPr>
            <a:lvl2pPr marL="455612" indent="0" algn="r">
              <a:buNone/>
              <a:defRPr>
                <a:solidFill>
                  <a:schemeClr val="tx2"/>
                </a:solidFill>
                <a:latin typeface="Roboto" panose="02000000000000000000" pitchFamily="2" charset="0"/>
                <a:ea typeface="Roboto" panose="02000000000000000000" pitchFamily="2" charset="0"/>
              </a:defRPr>
            </a:lvl2pPr>
            <a:lvl3pPr marL="765175" indent="0" algn="r">
              <a:buNone/>
              <a:defRPr>
                <a:solidFill>
                  <a:schemeClr val="tx2"/>
                </a:solidFill>
                <a:latin typeface="Roboto" panose="02000000000000000000" pitchFamily="2" charset="0"/>
                <a:ea typeface="Roboto" panose="02000000000000000000" pitchFamily="2" charset="0"/>
              </a:defRPr>
            </a:lvl3pPr>
            <a:lvl4pPr marL="1243584" indent="0" algn="r">
              <a:buNone/>
              <a:defRPr>
                <a:solidFill>
                  <a:schemeClr val="tx2"/>
                </a:solidFill>
                <a:latin typeface="Roboto" panose="02000000000000000000" pitchFamily="2" charset="0"/>
                <a:ea typeface="Roboto" panose="02000000000000000000" pitchFamily="2" charset="0"/>
              </a:defRPr>
            </a:lvl4pPr>
            <a:lvl5pPr marL="1962668"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39738" y="2011362"/>
            <a:ext cx="5705475" cy="1508586"/>
          </a:xfrm>
        </p:spPr>
        <p:txBody>
          <a:bodyPr/>
          <a:lstStyle>
            <a:lvl1pPr marL="0" indent="0">
              <a:buNone/>
              <a:defRPr/>
            </a:lvl1pPr>
            <a:lvl2pPr marL="455612" indent="0">
              <a:buNone/>
              <a:defRPr/>
            </a:lvl2pPr>
            <a:lvl3pPr marL="765175" indent="0">
              <a:buNone/>
              <a:defRPr/>
            </a:lvl3pPr>
            <a:lvl4pPr marL="1243584" indent="0">
              <a:buNone/>
              <a:defRPr/>
            </a:lvl4pPr>
            <a:lvl5pPr marL="1962668" indent="0">
              <a:buNone/>
              <a:defRPr/>
            </a:lvl5pPr>
          </a:lstStyle>
          <a:p>
            <a:pPr lvl="0"/>
            <a:r>
              <a:rPr lang="en-US" dirty="0"/>
              <a:t>Edit Master text styles</a:t>
            </a:r>
          </a:p>
        </p:txBody>
      </p:sp>
    </p:spTree>
    <p:extLst>
      <p:ext uri="{BB962C8B-B14F-4D97-AF65-F5344CB8AC3E}">
        <p14:creationId xmlns:p14="http://schemas.microsoft.com/office/powerpoint/2010/main" val="1373554864"/>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400800"/>
            <a:ext cx="12841288" cy="822325"/>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77658" y="6624301"/>
            <a:ext cx="1734600" cy="375323"/>
          </a:xfrm>
          <a:prstGeom prst="rect">
            <a:avLst/>
          </a:prstGeom>
        </p:spPr>
      </p:pic>
      <p:sp>
        <p:nvSpPr>
          <p:cNvPr id="3" name="Slide title"/>
          <p:cNvSpPr>
            <a:spLocks noGrp="1" noChangeArrowheads="1"/>
          </p:cNvSpPr>
          <p:nvPr>
            <p:ph type="title"/>
          </p:nvPr>
        </p:nvSpPr>
        <p:spPr bwMode="gray">
          <a:xfrm>
            <a:off x="439738" y="830263"/>
            <a:ext cx="5759885" cy="158847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4200">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39738" y="3815326"/>
            <a:ext cx="5705475" cy="2349500"/>
          </a:xfrm>
        </p:spPr>
        <p:txBody>
          <a:bodyPr>
            <a:normAutofit/>
          </a:bodyPr>
          <a:lstStyle>
            <a:lvl1pPr>
              <a:defRPr sz="1600"/>
            </a:lvl1pPr>
            <a:lvl2pPr>
              <a:defRPr sz="16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9163665" y="6636160"/>
            <a:ext cx="3303383" cy="304800"/>
          </a:xfrm>
        </p:spPr>
        <p:txBody>
          <a:bodyPr>
            <a:normAutofit/>
          </a:bodyPr>
          <a:lstStyle>
            <a:lvl1pPr marL="0" indent="0" algn="r">
              <a:buNone/>
              <a:defRPr sz="1400">
                <a:solidFill>
                  <a:schemeClr val="tx2"/>
                </a:solidFill>
                <a:latin typeface="Roboto" panose="02000000000000000000" pitchFamily="2" charset="0"/>
                <a:ea typeface="Roboto" panose="02000000000000000000" pitchFamily="2" charset="0"/>
              </a:defRPr>
            </a:lvl1pPr>
            <a:lvl2pPr marL="455612" indent="0" algn="r">
              <a:buNone/>
              <a:defRPr>
                <a:solidFill>
                  <a:schemeClr val="tx2"/>
                </a:solidFill>
                <a:latin typeface="Roboto" panose="02000000000000000000" pitchFamily="2" charset="0"/>
                <a:ea typeface="Roboto" panose="02000000000000000000" pitchFamily="2" charset="0"/>
              </a:defRPr>
            </a:lvl2pPr>
            <a:lvl3pPr marL="765175" indent="0" algn="r">
              <a:buNone/>
              <a:defRPr>
                <a:solidFill>
                  <a:schemeClr val="tx2"/>
                </a:solidFill>
                <a:latin typeface="Roboto" panose="02000000000000000000" pitchFamily="2" charset="0"/>
                <a:ea typeface="Roboto" panose="02000000000000000000" pitchFamily="2" charset="0"/>
              </a:defRPr>
            </a:lvl3pPr>
            <a:lvl4pPr marL="1243584" indent="0" algn="r">
              <a:buNone/>
              <a:defRPr>
                <a:solidFill>
                  <a:schemeClr val="tx2"/>
                </a:solidFill>
                <a:latin typeface="Roboto" panose="02000000000000000000" pitchFamily="2" charset="0"/>
                <a:ea typeface="Roboto" panose="02000000000000000000" pitchFamily="2" charset="0"/>
              </a:defRPr>
            </a:lvl4pPr>
            <a:lvl5pPr marL="1962668"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39738" y="2011362"/>
            <a:ext cx="5705475" cy="1508586"/>
          </a:xfrm>
        </p:spPr>
        <p:txBody>
          <a:bodyPr/>
          <a:lstStyle>
            <a:lvl1pPr marL="0" indent="0">
              <a:buNone/>
              <a:defRPr/>
            </a:lvl1pPr>
            <a:lvl2pPr marL="455612" indent="0">
              <a:buNone/>
              <a:defRPr/>
            </a:lvl2pPr>
            <a:lvl3pPr marL="765175" indent="0">
              <a:buNone/>
              <a:defRPr/>
            </a:lvl3pPr>
            <a:lvl4pPr marL="1243584" indent="0">
              <a:buNone/>
              <a:defRPr/>
            </a:lvl4pPr>
            <a:lvl5pPr marL="1962668"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8052005" y="1"/>
            <a:ext cx="4789283" cy="6400800"/>
          </a:xfrm>
          <a:prstGeom prst="rect">
            <a:avLst/>
          </a:prstGeom>
          <a:solidFill>
            <a:srgbClr val="F9F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dirty="0">
              <a:solidFill>
                <a:schemeClr val="tx1"/>
              </a:solidFill>
            </a:endParaRPr>
          </a:p>
        </p:txBody>
      </p:sp>
    </p:spTree>
    <p:extLst>
      <p:ext uri="{BB962C8B-B14F-4D97-AF65-F5344CB8AC3E}">
        <p14:creationId xmlns:p14="http://schemas.microsoft.com/office/powerpoint/2010/main" val="2900279649"/>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ta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400800"/>
            <a:ext cx="12841288" cy="822325"/>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
        <p:nvSpPr>
          <p:cNvPr id="3" name="Slide title"/>
          <p:cNvSpPr>
            <a:spLocks noGrp="1" noChangeArrowheads="1"/>
          </p:cNvSpPr>
          <p:nvPr>
            <p:ph type="title"/>
          </p:nvPr>
        </p:nvSpPr>
        <p:spPr bwMode="gray">
          <a:xfrm>
            <a:off x="5182120" y="830263"/>
            <a:ext cx="5759885" cy="158847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4200">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5182120" y="3815326"/>
            <a:ext cx="5705475" cy="2349500"/>
          </a:xfrm>
        </p:spPr>
        <p:txBody>
          <a:bodyPr>
            <a:normAutofit/>
          </a:bodyPr>
          <a:lstStyle>
            <a:lvl1pPr>
              <a:defRPr sz="1600"/>
            </a:lvl1pPr>
            <a:lvl2pPr>
              <a:defRPr sz="16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9163665" y="6636160"/>
            <a:ext cx="3303383" cy="304800"/>
          </a:xfrm>
        </p:spPr>
        <p:txBody>
          <a:bodyPr>
            <a:normAutofit/>
          </a:bodyPr>
          <a:lstStyle>
            <a:lvl1pPr marL="0" indent="0" algn="r">
              <a:buNone/>
              <a:defRPr sz="1400">
                <a:solidFill>
                  <a:schemeClr val="tx2"/>
                </a:solidFill>
                <a:latin typeface="Roboto" panose="02000000000000000000" pitchFamily="2" charset="0"/>
                <a:ea typeface="Roboto" panose="02000000000000000000" pitchFamily="2" charset="0"/>
              </a:defRPr>
            </a:lvl1pPr>
            <a:lvl2pPr marL="455612" indent="0" algn="r">
              <a:buNone/>
              <a:defRPr>
                <a:solidFill>
                  <a:schemeClr val="tx2"/>
                </a:solidFill>
                <a:latin typeface="Roboto" panose="02000000000000000000" pitchFamily="2" charset="0"/>
                <a:ea typeface="Roboto" panose="02000000000000000000" pitchFamily="2" charset="0"/>
              </a:defRPr>
            </a:lvl2pPr>
            <a:lvl3pPr marL="765175" indent="0" algn="r">
              <a:buNone/>
              <a:defRPr>
                <a:solidFill>
                  <a:schemeClr val="tx2"/>
                </a:solidFill>
                <a:latin typeface="Roboto" panose="02000000000000000000" pitchFamily="2" charset="0"/>
                <a:ea typeface="Roboto" panose="02000000000000000000" pitchFamily="2" charset="0"/>
              </a:defRPr>
            </a:lvl3pPr>
            <a:lvl4pPr marL="1243584" indent="0" algn="r">
              <a:buNone/>
              <a:defRPr>
                <a:solidFill>
                  <a:schemeClr val="tx2"/>
                </a:solidFill>
                <a:latin typeface="Roboto" panose="02000000000000000000" pitchFamily="2" charset="0"/>
                <a:ea typeface="Roboto" panose="02000000000000000000" pitchFamily="2" charset="0"/>
              </a:defRPr>
            </a:lvl4pPr>
            <a:lvl5pPr marL="1962668"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5182120" y="2011362"/>
            <a:ext cx="5705475" cy="1508586"/>
          </a:xfrm>
        </p:spPr>
        <p:txBody>
          <a:bodyPr/>
          <a:lstStyle>
            <a:lvl1pPr marL="0" indent="0">
              <a:buNone/>
              <a:defRPr/>
            </a:lvl1pPr>
            <a:lvl2pPr marL="455612" indent="0">
              <a:buNone/>
              <a:defRPr/>
            </a:lvl2pPr>
            <a:lvl3pPr marL="765175" indent="0">
              <a:buNone/>
              <a:defRPr/>
            </a:lvl3pPr>
            <a:lvl4pPr marL="1243584" indent="0">
              <a:buNone/>
              <a:defRPr/>
            </a:lvl4pPr>
            <a:lvl5pPr marL="1962668"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0" y="1"/>
            <a:ext cx="4789283" cy="6400800"/>
          </a:xfrm>
          <a:prstGeom prst="rect">
            <a:avLst/>
          </a:prstGeom>
          <a:solidFill>
            <a:srgbClr val="F9F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dirty="0">
              <a:solidFill>
                <a:schemeClr val="tx1"/>
              </a:solidFill>
            </a:endParaRPr>
          </a:p>
        </p:txBody>
      </p:sp>
      <p:pic>
        <p:nvPicPr>
          <p:cNvPr id="6" name="Picture 5">
            <a:extLst>
              <a:ext uri="{FF2B5EF4-FFF2-40B4-BE49-F238E27FC236}">
                <a16:creationId xmlns:a16="http://schemas.microsoft.com/office/drawing/2014/main" id="{CB089787-84CB-49CA-A34F-5019677752DC}"/>
              </a:ext>
            </a:extLst>
          </p:cNvPr>
          <p:cNvPicPr>
            <a:picLocks noChangeAspect="1"/>
          </p:cNvPicPr>
          <p:nvPr userDrawn="1"/>
        </p:nvPicPr>
        <p:blipFill>
          <a:blip r:embed="rId2"/>
          <a:stretch>
            <a:fillRect/>
          </a:stretch>
        </p:blipFill>
        <p:spPr>
          <a:xfrm>
            <a:off x="477658" y="6624301"/>
            <a:ext cx="1734600" cy="375323"/>
          </a:xfrm>
          <a:prstGeom prst="rect">
            <a:avLst/>
          </a:prstGeom>
        </p:spPr>
      </p:pic>
    </p:spTree>
    <p:extLst>
      <p:ext uri="{BB962C8B-B14F-4D97-AF65-F5344CB8AC3E}">
        <p14:creationId xmlns:p14="http://schemas.microsoft.com/office/powerpoint/2010/main" val="3904618936"/>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ghlight Area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400800"/>
            <a:ext cx="12841288" cy="822325"/>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
        <p:nvSpPr>
          <p:cNvPr id="3" name="Slide title"/>
          <p:cNvSpPr>
            <a:spLocks noGrp="1" noChangeArrowheads="1"/>
          </p:cNvSpPr>
          <p:nvPr>
            <p:ph type="title"/>
          </p:nvPr>
        </p:nvSpPr>
        <p:spPr bwMode="gray">
          <a:xfrm>
            <a:off x="5182120" y="830263"/>
            <a:ext cx="5759885" cy="158847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4200">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5182120" y="3815326"/>
            <a:ext cx="5705475" cy="2349500"/>
          </a:xfrm>
        </p:spPr>
        <p:txBody>
          <a:bodyPr>
            <a:normAutofit/>
          </a:bodyPr>
          <a:lstStyle>
            <a:lvl1pPr>
              <a:defRPr sz="1600"/>
            </a:lvl1pPr>
            <a:lvl2pPr>
              <a:defRPr sz="16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9163665" y="6636160"/>
            <a:ext cx="3303383" cy="304800"/>
          </a:xfrm>
        </p:spPr>
        <p:txBody>
          <a:bodyPr>
            <a:normAutofit/>
          </a:bodyPr>
          <a:lstStyle>
            <a:lvl1pPr marL="0" indent="0" algn="r">
              <a:buNone/>
              <a:defRPr sz="1400">
                <a:solidFill>
                  <a:schemeClr val="tx2"/>
                </a:solidFill>
                <a:latin typeface="Roboto" panose="02000000000000000000" pitchFamily="2" charset="0"/>
                <a:ea typeface="Roboto" panose="02000000000000000000" pitchFamily="2" charset="0"/>
              </a:defRPr>
            </a:lvl1pPr>
            <a:lvl2pPr marL="455612" indent="0" algn="r">
              <a:buNone/>
              <a:defRPr>
                <a:solidFill>
                  <a:schemeClr val="tx2"/>
                </a:solidFill>
                <a:latin typeface="Roboto" panose="02000000000000000000" pitchFamily="2" charset="0"/>
                <a:ea typeface="Roboto" panose="02000000000000000000" pitchFamily="2" charset="0"/>
              </a:defRPr>
            </a:lvl2pPr>
            <a:lvl3pPr marL="765175" indent="0" algn="r">
              <a:buNone/>
              <a:defRPr>
                <a:solidFill>
                  <a:schemeClr val="tx2"/>
                </a:solidFill>
                <a:latin typeface="Roboto" panose="02000000000000000000" pitchFamily="2" charset="0"/>
                <a:ea typeface="Roboto" panose="02000000000000000000" pitchFamily="2" charset="0"/>
              </a:defRPr>
            </a:lvl3pPr>
            <a:lvl4pPr marL="1243584" indent="0" algn="r">
              <a:buNone/>
              <a:defRPr>
                <a:solidFill>
                  <a:schemeClr val="tx2"/>
                </a:solidFill>
                <a:latin typeface="Roboto" panose="02000000000000000000" pitchFamily="2" charset="0"/>
                <a:ea typeface="Roboto" panose="02000000000000000000" pitchFamily="2" charset="0"/>
              </a:defRPr>
            </a:lvl4pPr>
            <a:lvl5pPr marL="1962668"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5182120" y="2011362"/>
            <a:ext cx="5705475" cy="1508586"/>
          </a:xfrm>
        </p:spPr>
        <p:txBody>
          <a:bodyPr/>
          <a:lstStyle>
            <a:lvl1pPr marL="0" indent="0">
              <a:buNone/>
              <a:defRPr/>
            </a:lvl1pPr>
            <a:lvl2pPr marL="455612" indent="0">
              <a:buNone/>
              <a:defRPr/>
            </a:lvl2pPr>
            <a:lvl3pPr marL="765175" indent="0">
              <a:buNone/>
              <a:defRPr/>
            </a:lvl3pPr>
            <a:lvl4pPr marL="1243584" indent="0">
              <a:buNone/>
              <a:defRPr/>
            </a:lvl4pPr>
            <a:lvl5pPr marL="1962668"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0" y="1"/>
            <a:ext cx="4789283" cy="64008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dirty="0">
              <a:solidFill>
                <a:schemeClr val="tx1"/>
              </a:solidFill>
            </a:endParaRPr>
          </a:p>
        </p:txBody>
      </p:sp>
      <p:pic>
        <p:nvPicPr>
          <p:cNvPr id="5" name="Picture 4">
            <a:extLst>
              <a:ext uri="{FF2B5EF4-FFF2-40B4-BE49-F238E27FC236}">
                <a16:creationId xmlns:a16="http://schemas.microsoft.com/office/drawing/2014/main" id="{48549D18-ACB6-6AE6-EDED-76ADDEA20B70}"/>
              </a:ext>
            </a:extLst>
          </p:cNvPr>
          <p:cNvPicPr>
            <a:picLocks noChangeAspect="1"/>
          </p:cNvPicPr>
          <p:nvPr userDrawn="1"/>
        </p:nvPicPr>
        <p:blipFill>
          <a:blip r:embed="rId2"/>
          <a:stretch>
            <a:fillRect/>
          </a:stretch>
        </p:blipFill>
        <p:spPr>
          <a:xfrm>
            <a:off x="477658" y="6624301"/>
            <a:ext cx="1734600" cy="375323"/>
          </a:xfrm>
          <a:prstGeom prst="rect">
            <a:avLst/>
          </a:prstGeom>
        </p:spPr>
      </p:pic>
    </p:spTree>
    <p:extLst>
      <p:ext uri="{BB962C8B-B14F-4D97-AF65-F5344CB8AC3E}">
        <p14:creationId xmlns:p14="http://schemas.microsoft.com/office/powerpoint/2010/main" val="2078624619"/>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ghlight Area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400800"/>
            <a:ext cx="12841288" cy="822325"/>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77658" y="6624301"/>
            <a:ext cx="1734600" cy="375323"/>
          </a:xfrm>
          <a:prstGeom prst="rect">
            <a:avLst/>
          </a:prstGeom>
        </p:spPr>
      </p:pic>
      <p:sp>
        <p:nvSpPr>
          <p:cNvPr id="3" name="Slide title"/>
          <p:cNvSpPr>
            <a:spLocks noGrp="1" noChangeArrowheads="1"/>
          </p:cNvSpPr>
          <p:nvPr>
            <p:ph type="title"/>
          </p:nvPr>
        </p:nvSpPr>
        <p:spPr bwMode="gray">
          <a:xfrm>
            <a:off x="439738" y="830263"/>
            <a:ext cx="5759885" cy="158847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4200">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39738" y="3815326"/>
            <a:ext cx="5705475" cy="2349500"/>
          </a:xfrm>
        </p:spPr>
        <p:txBody>
          <a:bodyPr>
            <a:normAutofit/>
          </a:bodyPr>
          <a:lstStyle>
            <a:lvl1pPr>
              <a:defRPr sz="1600"/>
            </a:lvl1pPr>
            <a:lvl2pPr>
              <a:defRPr sz="16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9163665" y="6636160"/>
            <a:ext cx="3303383" cy="304800"/>
          </a:xfrm>
        </p:spPr>
        <p:txBody>
          <a:bodyPr>
            <a:normAutofit/>
          </a:bodyPr>
          <a:lstStyle>
            <a:lvl1pPr marL="0" indent="0" algn="r">
              <a:buNone/>
              <a:defRPr sz="1400">
                <a:solidFill>
                  <a:schemeClr val="tx2"/>
                </a:solidFill>
                <a:latin typeface="Roboto" panose="02000000000000000000" pitchFamily="2" charset="0"/>
                <a:ea typeface="Roboto" panose="02000000000000000000" pitchFamily="2" charset="0"/>
              </a:defRPr>
            </a:lvl1pPr>
            <a:lvl2pPr marL="455612" indent="0" algn="r">
              <a:buNone/>
              <a:defRPr>
                <a:solidFill>
                  <a:schemeClr val="tx2"/>
                </a:solidFill>
                <a:latin typeface="Roboto" panose="02000000000000000000" pitchFamily="2" charset="0"/>
                <a:ea typeface="Roboto" panose="02000000000000000000" pitchFamily="2" charset="0"/>
              </a:defRPr>
            </a:lvl2pPr>
            <a:lvl3pPr marL="765175" indent="0" algn="r">
              <a:buNone/>
              <a:defRPr>
                <a:solidFill>
                  <a:schemeClr val="tx2"/>
                </a:solidFill>
                <a:latin typeface="Roboto" panose="02000000000000000000" pitchFamily="2" charset="0"/>
                <a:ea typeface="Roboto" panose="02000000000000000000" pitchFamily="2" charset="0"/>
              </a:defRPr>
            </a:lvl3pPr>
            <a:lvl4pPr marL="1243584" indent="0" algn="r">
              <a:buNone/>
              <a:defRPr>
                <a:solidFill>
                  <a:schemeClr val="tx2"/>
                </a:solidFill>
                <a:latin typeface="Roboto" panose="02000000000000000000" pitchFamily="2" charset="0"/>
                <a:ea typeface="Roboto" panose="02000000000000000000" pitchFamily="2" charset="0"/>
              </a:defRPr>
            </a:lvl4pPr>
            <a:lvl5pPr marL="1962668"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39738" y="2011362"/>
            <a:ext cx="5705475" cy="1508586"/>
          </a:xfrm>
        </p:spPr>
        <p:txBody>
          <a:bodyPr/>
          <a:lstStyle>
            <a:lvl1pPr marL="0" indent="0">
              <a:buNone/>
              <a:defRPr/>
            </a:lvl1pPr>
            <a:lvl2pPr marL="455612" indent="0">
              <a:buNone/>
              <a:defRPr/>
            </a:lvl2pPr>
            <a:lvl3pPr marL="765175" indent="0">
              <a:buNone/>
              <a:defRPr/>
            </a:lvl3pPr>
            <a:lvl4pPr marL="1243584" indent="0">
              <a:buNone/>
              <a:defRPr/>
            </a:lvl4pPr>
            <a:lvl5pPr marL="1962668"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8052005" y="1"/>
            <a:ext cx="4789283" cy="64008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dirty="0">
              <a:solidFill>
                <a:schemeClr val="tx1"/>
              </a:solidFill>
            </a:endParaRPr>
          </a:p>
        </p:txBody>
      </p:sp>
    </p:spTree>
    <p:extLst>
      <p:ext uri="{BB962C8B-B14F-4D97-AF65-F5344CB8AC3E}">
        <p14:creationId xmlns:p14="http://schemas.microsoft.com/office/powerpoint/2010/main" val="3278463077"/>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_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841288" cy="7223125"/>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dirty="0">
              <a:solidFill>
                <a:schemeClr val="tx1"/>
              </a:solidFill>
            </a:endParaRPr>
          </a:p>
        </p:txBody>
      </p:sp>
      <p:sp>
        <p:nvSpPr>
          <p:cNvPr id="3" name="Slide title"/>
          <p:cNvSpPr>
            <a:spLocks noGrp="1" noChangeArrowheads="1"/>
          </p:cNvSpPr>
          <p:nvPr>
            <p:ph type="title"/>
          </p:nvPr>
        </p:nvSpPr>
        <p:spPr bwMode="gray">
          <a:xfrm>
            <a:off x="515938" y="1957637"/>
            <a:ext cx="5287252" cy="242297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800"/>
              </a:lnSpc>
              <a:defRPr sz="720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515938" y="5362935"/>
            <a:ext cx="5228257" cy="465395"/>
          </a:xfrm>
          <a:prstGeom prst="rect">
            <a:avLst/>
          </a:prstGeom>
        </p:spPr>
        <p:txBody>
          <a:bodyPr lIns="0" rIns="0">
            <a:noAutofit/>
          </a:bodyPr>
          <a:lstStyle>
            <a:lvl1pPr marL="0" indent="0" algn="l">
              <a:buNone/>
              <a:defRPr sz="1800" b="0">
                <a:solidFill>
                  <a:schemeClr val="tx2"/>
                </a:solidFill>
                <a:latin typeface="+mn-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dirty="0"/>
              <a:t>Click to edit subtitle style</a:t>
            </a:r>
          </a:p>
        </p:txBody>
      </p:sp>
      <p:pic>
        <p:nvPicPr>
          <p:cNvPr id="6" name="Picture 5">
            <a:extLst>
              <a:ext uri="{FF2B5EF4-FFF2-40B4-BE49-F238E27FC236}">
                <a16:creationId xmlns:a16="http://schemas.microsoft.com/office/drawing/2014/main" id="{CE5F1C28-2D67-B645-8B76-B4E7867374F4}"/>
              </a:ext>
            </a:extLst>
          </p:cNvPr>
          <p:cNvPicPr>
            <a:picLocks noChangeAspect="1"/>
          </p:cNvPicPr>
          <p:nvPr userDrawn="1"/>
        </p:nvPicPr>
        <p:blipFill>
          <a:blip r:embed="rId2"/>
          <a:stretch>
            <a:fillRect/>
          </a:stretch>
        </p:blipFill>
        <p:spPr>
          <a:xfrm>
            <a:off x="515938" y="589407"/>
            <a:ext cx="2705727" cy="589070"/>
          </a:xfrm>
          <a:prstGeom prst="rect">
            <a:avLst/>
          </a:prstGeom>
        </p:spPr>
      </p:pic>
      <p:pic>
        <p:nvPicPr>
          <p:cNvPr id="5" name="Picture 4" descr="A black and white line&#10;&#10;Description automatically generated">
            <a:extLst>
              <a:ext uri="{FF2B5EF4-FFF2-40B4-BE49-F238E27FC236}">
                <a16:creationId xmlns:a16="http://schemas.microsoft.com/office/drawing/2014/main" id="{E7297B82-B590-B7D7-3523-5A04F5AB96D4}"/>
              </a:ext>
            </a:extLst>
          </p:cNvPr>
          <p:cNvPicPr>
            <a:picLocks noChangeAspect="1"/>
          </p:cNvPicPr>
          <p:nvPr userDrawn="1"/>
        </p:nvPicPr>
        <p:blipFill>
          <a:blip r:embed="rId3"/>
          <a:stretch>
            <a:fillRect/>
          </a:stretch>
        </p:blipFill>
        <p:spPr>
          <a:xfrm rot="944538">
            <a:off x="4457013" y="102669"/>
            <a:ext cx="9497480" cy="6616221"/>
          </a:xfrm>
          <a:prstGeom prst="rect">
            <a:avLst/>
          </a:prstGeom>
        </p:spPr>
      </p:pic>
    </p:spTree>
    <p:extLst>
      <p:ext uri="{BB962C8B-B14F-4D97-AF65-F5344CB8AC3E}">
        <p14:creationId xmlns:p14="http://schemas.microsoft.com/office/powerpoint/2010/main" val="1127893375"/>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2" name="Slide title"/>
          <p:cNvSpPr>
            <a:spLocks noGrp="1" noChangeArrowheads="1"/>
          </p:cNvSpPr>
          <p:nvPr>
            <p:ph type="title"/>
          </p:nvPr>
        </p:nvSpPr>
        <p:spPr bwMode="gray">
          <a:xfrm>
            <a:off x="375444" y="567058"/>
            <a:ext cx="12090400" cy="58331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28"/>
            </p:custDataLst>
          </p:nvPr>
        </p:nvSpPr>
        <p:spPr>
          <a:xfrm>
            <a:off x="375444" y="1465184"/>
            <a:ext cx="12090400" cy="4634408"/>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ustDataLst>
      <p:tags r:id="rId27"/>
    </p:custDataLst>
    <p:extLst>
      <p:ext uri="{BB962C8B-B14F-4D97-AF65-F5344CB8AC3E}">
        <p14:creationId xmlns:p14="http://schemas.microsoft.com/office/powerpoint/2010/main" val="3377778271"/>
      </p:ext>
    </p:extLst>
  </p:cSld>
  <p:clrMap bg1="lt1" tx1="dk1" bg2="lt2" tx2="dk2" accent1="accent1" accent2="accent2" accent3="accent3" accent4="accent4" accent5="accent5" accent6="accent6" hlink="hlink" folHlink="folHlink"/>
  <p:sldLayoutIdLst>
    <p:sldLayoutId id="2147483737" r:id="rId1"/>
    <p:sldLayoutId id="2147483711" r:id="rId2"/>
    <p:sldLayoutId id="2147483725" r:id="rId3"/>
    <p:sldLayoutId id="2147483727" r:id="rId4"/>
    <p:sldLayoutId id="2147483739" r:id="rId5"/>
    <p:sldLayoutId id="2147483741" r:id="rId6"/>
    <p:sldLayoutId id="2147483742" r:id="rId7"/>
    <p:sldLayoutId id="2147483740" r:id="rId8"/>
    <p:sldLayoutId id="2147483744" r:id="rId9"/>
    <p:sldLayoutId id="2147483722" r:id="rId10"/>
    <p:sldLayoutId id="2147483723" r:id="rId11"/>
    <p:sldLayoutId id="2147483731" r:id="rId12"/>
    <p:sldLayoutId id="2147483728" r:id="rId13"/>
    <p:sldLayoutId id="2147483743" r:id="rId14"/>
    <p:sldLayoutId id="2147483729" r:id="rId15"/>
    <p:sldLayoutId id="2147483724" r:id="rId16"/>
    <p:sldLayoutId id="2147483732" r:id="rId17"/>
    <p:sldLayoutId id="2147483734" r:id="rId18"/>
    <p:sldLayoutId id="2147483735" r:id="rId19"/>
    <p:sldLayoutId id="2147483736" r:id="rId20"/>
    <p:sldLayoutId id="2147483730" r:id="rId21"/>
    <p:sldLayoutId id="2147483733" r:id="rId22"/>
    <p:sldLayoutId id="2147483721" r:id="rId23"/>
    <p:sldLayoutId id="2147483726" r:id="rId24"/>
    <p:sldLayoutId id="2147483738" r:id="rId25"/>
  </p:sldLayoutIdLst>
  <p:txStyles>
    <p:titleStyle>
      <a:lvl1pPr algn="l" defTabSz="981334" rtl="0" eaLnBrk="1" latinLnBrk="0" hangingPunct="1">
        <a:lnSpc>
          <a:spcPts val="4400"/>
        </a:lnSpc>
        <a:spcBef>
          <a:spcPct val="0"/>
        </a:spcBef>
        <a:buNone/>
        <a:defRPr sz="4200" b="1" i="0" kern="1200">
          <a:solidFill>
            <a:srgbClr val="324DC7"/>
          </a:solidFill>
          <a:latin typeface="Roboto" panose="02000000000000000000" pitchFamily="2" charset="0"/>
          <a:ea typeface="Roboto" panose="02000000000000000000" pitchFamily="2" charset="0"/>
          <a:cs typeface="Roboto" panose="02000000000000000000" pitchFamily="2" charset="0"/>
        </a:defRPr>
      </a:lvl1pPr>
    </p:titleStyle>
    <p:bodyStyle>
      <a:lvl1pPr marL="271463" marR="0" indent="-271463" algn="l" defTabSz="981075" rtl="0" eaLnBrk="1" fontAlgn="base" latinLnBrk="0" hangingPunct="1">
        <a:lnSpc>
          <a:spcPct val="100000"/>
        </a:lnSpc>
        <a:spcBef>
          <a:spcPct val="40000"/>
        </a:spcBef>
        <a:spcAft>
          <a:spcPct val="0"/>
        </a:spcAft>
        <a:buClr>
          <a:srgbClr val="324DC7"/>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rgbClr val="324DC7"/>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81334" rtl="0" eaLnBrk="1" latinLnBrk="0" hangingPunct="1">
        <a:defRPr sz="1800" kern="1200">
          <a:solidFill>
            <a:schemeClr val="tx1"/>
          </a:solidFill>
          <a:latin typeface="+mn-lt"/>
          <a:ea typeface="+mn-ea"/>
          <a:cs typeface="+mn-cs"/>
        </a:defRPr>
      </a:lvl1pPr>
      <a:lvl2pPr marL="490667" algn="l" defTabSz="981334" rtl="0" eaLnBrk="1" latinLnBrk="0" hangingPunct="1">
        <a:defRPr sz="1900" kern="1200">
          <a:solidFill>
            <a:schemeClr val="tx1"/>
          </a:solidFill>
          <a:latin typeface="+mn-lt"/>
          <a:ea typeface="+mn-ea"/>
          <a:cs typeface="+mn-cs"/>
        </a:defRPr>
      </a:lvl2pPr>
      <a:lvl3pPr marL="981334" algn="l" defTabSz="981334" rtl="0" eaLnBrk="1" latinLnBrk="0" hangingPunct="1">
        <a:defRPr sz="1900" kern="1200">
          <a:solidFill>
            <a:schemeClr val="tx1"/>
          </a:solidFill>
          <a:latin typeface="+mn-lt"/>
          <a:ea typeface="+mn-ea"/>
          <a:cs typeface="+mn-cs"/>
        </a:defRPr>
      </a:lvl3pPr>
      <a:lvl4pPr marL="1472001" algn="l" defTabSz="981334" rtl="0" eaLnBrk="1" latinLnBrk="0" hangingPunct="1">
        <a:defRPr sz="1900" kern="1200">
          <a:solidFill>
            <a:schemeClr val="tx1"/>
          </a:solidFill>
          <a:latin typeface="+mn-lt"/>
          <a:ea typeface="+mn-ea"/>
          <a:cs typeface="+mn-cs"/>
        </a:defRPr>
      </a:lvl4pPr>
      <a:lvl5pPr marL="1962668" algn="l" defTabSz="981334" rtl="0" eaLnBrk="1" latinLnBrk="0" hangingPunct="1">
        <a:defRPr sz="1900" kern="1200">
          <a:solidFill>
            <a:schemeClr val="tx1"/>
          </a:solidFill>
          <a:latin typeface="+mn-lt"/>
          <a:ea typeface="+mn-ea"/>
          <a:cs typeface="+mn-cs"/>
        </a:defRPr>
      </a:lvl5pPr>
      <a:lvl6pPr marL="2453335" algn="l" defTabSz="981334" rtl="0" eaLnBrk="1" latinLnBrk="0" hangingPunct="1">
        <a:defRPr sz="1900" kern="1200">
          <a:solidFill>
            <a:schemeClr val="tx1"/>
          </a:solidFill>
          <a:latin typeface="+mn-lt"/>
          <a:ea typeface="+mn-ea"/>
          <a:cs typeface="+mn-cs"/>
        </a:defRPr>
      </a:lvl6pPr>
      <a:lvl7pPr marL="2944002" algn="l" defTabSz="981334" rtl="0" eaLnBrk="1" latinLnBrk="0" hangingPunct="1">
        <a:defRPr sz="1900" kern="1200">
          <a:solidFill>
            <a:schemeClr val="tx1"/>
          </a:solidFill>
          <a:latin typeface="+mn-lt"/>
          <a:ea typeface="+mn-ea"/>
          <a:cs typeface="+mn-cs"/>
        </a:defRPr>
      </a:lvl7pPr>
      <a:lvl8pPr marL="3434669" algn="l" defTabSz="981334" rtl="0" eaLnBrk="1" latinLnBrk="0" hangingPunct="1">
        <a:defRPr sz="1900" kern="1200">
          <a:solidFill>
            <a:schemeClr val="tx1"/>
          </a:solidFill>
          <a:latin typeface="+mn-lt"/>
          <a:ea typeface="+mn-ea"/>
          <a:cs typeface="+mn-cs"/>
        </a:defRPr>
      </a:lvl8pPr>
      <a:lvl9pPr marL="3925336" algn="l" defTabSz="98133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bigfuture.collegeboard.org/media/docx/career-cornell-notes.doc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9.xml"/><Relationship Id="rId18" Type="http://schemas.openxmlformats.org/officeDocument/2006/relationships/slide" Target="slide25.xml"/><Relationship Id="rId26" Type="http://schemas.openxmlformats.org/officeDocument/2006/relationships/slide" Target="slide34.xml"/><Relationship Id="rId3" Type="http://schemas.openxmlformats.org/officeDocument/2006/relationships/slide" Target="slide7.xml"/><Relationship Id="rId21" Type="http://schemas.openxmlformats.org/officeDocument/2006/relationships/slide" Target="slide28.xml"/><Relationship Id="rId7" Type="http://schemas.openxmlformats.org/officeDocument/2006/relationships/slide" Target="slide12.xml"/><Relationship Id="rId12" Type="http://schemas.openxmlformats.org/officeDocument/2006/relationships/slide" Target="slide18.xml"/><Relationship Id="rId17" Type="http://schemas.openxmlformats.org/officeDocument/2006/relationships/slide" Target="slide24.xml"/><Relationship Id="rId25" Type="http://schemas.openxmlformats.org/officeDocument/2006/relationships/slide" Target="slide33.xml"/><Relationship Id="rId2" Type="http://schemas.openxmlformats.org/officeDocument/2006/relationships/slide" Target="slide6.xml"/><Relationship Id="rId16" Type="http://schemas.openxmlformats.org/officeDocument/2006/relationships/slide" Target="slide22.xml"/><Relationship Id="rId20"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16.xml"/><Relationship Id="rId24" Type="http://schemas.openxmlformats.org/officeDocument/2006/relationships/slide" Target="slide32.xml"/><Relationship Id="rId5" Type="http://schemas.openxmlformats.org/officeDocument/2006/relationships/slide" Target="slide9.xml"/><Relationship Id="rId15" Type="http://schemas.openxmlformats.org/officeDocument/2006/relationships/slide" Target="slide21.xml"/><Relationship Id="rId23" Type="http://schemas.openxmlformats.org/officeDocument/2006/relationships/slide" Target="slide31.xml"/><Relationship Id="rId10" Type="http://schemas.openxmlformats.org/officeDocument/2006/relationships/slide" Target="slide15.xml"/><Relationship Id="rId19" Type="http://schemas.openxmlformats.org/officeDocument/2006/relationships/slide" Target="slide26.xml"/><Relationship Id="rId4" Type="http://schemas.openxmlformats.org/officeDocument/2006/relationships/slide" Target="slide8.xml"/><Relationship Id="rId9" Type="http://schemas.openxmlformats.org/officeDocument/2006/relationships/slide" Target="slide14.xml"/><Relationship Id="rId14" Type="http://schemas.openxmlformats.org/officeDocument/2006/relationships/slide" Target="slide20.xml"/><Relationship Id="rId22" Type="http://schemas.openxmlformats.org/officeDocument/2006/relationships/slide" Target="slide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nnect Careers to your classroom title slide">
            <a:extLst>
              <a:ext uri="{FF2B5EF4-FFF2-40B4-BE49-F238E27FC236}">
                <a16:creationId xmlns:a16="http://schemas.microsoft.com/office/drawing/2014/main" id="{E11C160C-A20A-D1F7-B692-44847AB7C108}"/>
              </a:ext>
            </a:extLst>
          </p:cNvPr>
          <p:cNvPicPr>
            <a:picLocks noChangeAspect="1"/>
          </p:cNvPicPr>
          <p:nvPr/>
        </p:nvPicPr>
        <p:blipFill>
          <a:blip r:embed="rId2"/>
          <a:srcRect/>
          <a:stretch/>
        </p:blipFill>
        <p:spPr>
          <a:xfrm>
            <a:off x="-1" y="-10563"/>
            <a:ext cx="12841111" cy="7223124"/>
          </a:xfrm>
          <a:prstGeom prst="rect">
            <a:avLst/>
          </a:prstGeom>
        </p:spPr>
      </p:pic>
      <p:sp>
        <p:nvSpPr>
          <p:cNvPr id="3" name="Title 2">
            <a:extLst>
              <a:ext uri="{FF2B5EF4-FFF2-40B4-BE49-F238E27FC236}">
                <a16:creationId xmlns:a16="http://schemas.microsoft.com/office/drawing/2014/main" id="{0AF5672F-2444-D64C-B27B-B6703E4016B6}"/>
              </a:ext>
            </a:extLst>
          </p:cNvPr>
          <p:cNvSpPr>
            <a:spLocks noGrp="1"/>
          </p:cNvSpPr>
          <p:nvPr>
            <p:ph type="title"/>
          </p:nvPr>
        </p:nvSpPr>
        <p:spPr>
          <a:xfrm>
            <a:off x="515938" y="1591571"/>
            <a:ext cx="5287252" cy="1721228"/>
          </a:xfrm>
        </p:spPr>
        <p:txBody>
          <a:bodyPr/>
          <a:lstStyle/>
          <a:p>
            <a:r>
              <a:rPr lang="en-US" dirty="0"/>
              <a:t>Connect careers to your classroom</a:t>
            </a:r>
          </a:p>
        </p:txBody>
      </p:sp>
      <p:sp>
        <p:nvSpPr>
          <p:cNvPr id="4" name="Subtitle 3">
            <a:extLst>
              <a:ext uri="{FF2B5EF4-FFF2-40B4-BE49-F238E27FC236}">
                <a16:creationId xmlns:a16="http://schemas.microsoft.com/office/drawing/2014/main" id="{302A178D-92E2-C94D-94F1-6DC078B91F5C}"/>
              </a:ext>
            </a:extLst>
          </p:cNvPr>
          <p:cNvSpPr>
            <a:spLocks noGrp="1"/>
          </p:cNvSpPr>
          <p:nvPr>
            <p:ph type="subTitle" idx="1"/>
          </p:nvPr>
        </p:nvSpPr>
        <p:spPr>
          <a:xfrm>
            <a:off x="529346" y="5140576"/>
            <a:ext cx="3630759" cy="591297"/>
          </a:xfrm>
        </p:spPr>
        <p:txBody>
          <a:bodyPr/>
          <a:lstStyle/>
          <a:p>
            <a:r>
              <a:rPr lang="en-US" dirty="0"/>
              <a:t>Career slides you can show in class</a:t>
            </a:r>
          </a:p>
        </p:txBody>
      </p:sp>
      <p:pic>
        <p:nvPicPr>
          <p:cNvPr id="8" name="Picture 7" descr="BigFuture logo">
            <a:extLst>
              <a:ext uri="{FF2B5EF4-FFF2-40B4-BE49-F238E27FC236}">
                <a16:creationId xmlns:a16="http://schemas.microsoft.com/office/drawing/2014/main" id="{7EC4BA8E-DB8B-4F4D-B3B1-54DA85718FDF}"/>
              </a:ext>
            </a:extLst>
          </p:cNvPr>
          <p:cNvPicPr>
            <a:picLocks noChangeAspect="1"/>
          </p:cNvPicPr>
          <p:nvPr/>
        </p:nvPicPr>
        <p:blipFill>
          <a:blip r:embed="rId3"/>
          <a:stretch>
            <a:fillRect/>
          </a:stretch>
        </p:blipFill>
        <p:spPr>
          <a:xfrm>
            <a:off x="515938" y="589407"/>
            <a:ext cx="2705727" cy="589070"/>
          </a:xfrm>
          <a:prstGeom prst="rect">
            <a:avLst/>
          </a:prstGeom>
        </p:spPr>
      </p:pic>
    </p:spTree>
    <p:extLst>
      <p:ext uri="{BB962C8B-B14F-4D97-AF65-F5344CB8AC3E}">
        <p14:creationId xmlns:p14="http://schemas.microsoft.com/office/powerpoint/2010/main" val="3581560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58B548-1275-B749-85B6-93E3E4F19ACE}"/>
              </a:ext>
            </a:extLst>
          </p:cNvPr>
          <p:cNvSpPr>
            <a:spLocks noGrp="1"/>
          </p:cNvSpPr>
          <p:nvPr>
            <p:ph type="title"/>
          </p:nvPr>
        </p:nvSpPr>
        <p:spPr>
          <a:xfrm>
            <a:off x="327947" y="440463"/>
            <a:ext cx="11511757" cy="602979"/>
          </a:xfrm>
        </p:spPr>
        <p:txBody>
          <a:bodyPr/>
          <a:lstStyle/>
          <a:p>
            <a:r>
              <a:rPr lang="en-US" dirty="0"/>
              <a:t>Career of the Day:</a:t>
            </a:r>
            <a:br>
              <a:rPr lang="en-US" dirty="0"/>
            </a:br>
            <a:r>
              <a:rPr lang="en-US" dirty="0"/>
              <a:t>Cartographers and Photogrammetrists</a:t>
            </a:r>
          </a:p>
        </p:txBody>
      </p:sp>
      <p:sp>
        <p:nvSpPr>
          <p:cNvPr id="12" name="Text Placeholder 4">
            <a:extLst>
              <a:ext uri="{FF2B5EF4-FFF2-40B4-BE49-F238E27FC236}">
                <a16:creationId xmlns:a16="http://schemas.microsoft.com/office/drawing/2014/main" id="{21EC0FBA-CF0A-F34C-A1AF-F00381A720B0}"/>
              </a:ext>
            </a:extLst>
          </p:cNvPr>
          <p:cNvSpPr>
            <a:spLocks noGrp="1"/>
          </p:cNvSpPr>
          <p:nvPr>
            <p:ph type="body" sz="quarter" idx="13"/>
          </p:nvPr>
        </p:nvSpPr>
        <p:spPr>
          <a:xfrm>
            <a:off x="737728" y="2251998"/>
            <a:ext cx="2949370" cy="845164"/>
          </a:xfrm>
        </p:spPr>
        <p:txBody>
          <a:bodyPr/>
          <a:lstStyle/>
          <a:p>
            <a:r>
              <a:rPr lang="en-US" dirty="0"/>
              <a:t>Median Yearly Income</a:t>
            </a:r>
          </a:p>
        </p:txBody>
      </p:sp>
      <p:sp>
        <p:nvSpPr>
          <p:cNvPr id="13" name="Text Placeholder 5">
            <a:extLst>
              <a:ext uri="{FF2B5EF4-FFF2-40B4-BE49-F238E27FC236}">
                <a16:creationId xmlns:a16="http://schemas.microsoft.com/office/drawing/2014/main" id="{D33C2FE7-F944-E445-BF21-8D2F36135CD9}"/>
              </a:ext>
            </a:extLst>
          </p:cNvPr>
          <p:cNvSpPr>
            <a:spLocks noGrp="1"/>
          </p:cNvSpPr>
          <p:nvPr>
            <p:ph type="body" sz="quarter" idx="14"/>
          </p:nvPr>
        </p:nvSpPr>
        <p:spPr>
          <a:xfrm>
            <a:off x="737728" y="3096291"/>
            <a:ext cx="2949370" cy="515271"/>
          </a:xfrm>
        </p:spPr>
        <p:txBody>
          <a:bodyPr>
            <a:noAutofit/>
          </a:bodyPr>
          <a:lstStyle/>
          <a:p>
            <a:r>
              <a:rPr lang="en-US" dirty="0"/>
              <a:t>$68,958</a:t>
            </a:r>
          </a:p>
          <a:p>
            <a:endParaRPr lang="en-US" dirty="0"/>
          </a:p>
        </p:txBody>
      </p:sp>
      <p:sp>
        <p:nvSpPr>
          <p:cNvPr id="3" name="Text Placeholder 4">
            <a:extLst>
              <a:ext uri="{FF2B5EF4-FFF2-40B4-BE49-F238E27FC236}">
                <a16:creationId xmlns:a16="http://schemas.microsoft.com/office/drawing/2014/main" id="{09C1819F-3CBC-8DE4-81FC-B46C05B988E7}"/>
              </a:ext>
            </a:extLst>
          </p:cNvPr>
          <p:cNvSpPr txBox="1">
            <a:spLocks/>
          </p:cNvSpPr>
          <p:nvPr/>
        </p:nvSpPr>
        <p:spPr>
          <a:xfrm>
            <a:off x="737728" y="4049799"/>
            <a:ext cx="2949370" cy="845164"/>
          </a:xfrm>
          <a:prstGeom prst="rect">
            <a:avLst/>
          </a:prstGeom>
        </p:spPr>
        <p:txBody>
          <a:bodyPr vert="horz" lIns="91440" tIns="45720" rIns="91440" bIns="45720" rtlCol="0" anchor="t" anchorCtr="0">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2400" b="1" i="0" u="none" strike="noStrike" kern="1200" cap="none" spc="0" normalizeH="0" baseline="0" noProof="1">
                <a:ln>
                  <a:noFill/>
                </a:ln>
                <a:solidFill>
                  <a:srgbClr val="324DC7"/>
                </a:solidFill>
                <a:effectLst/>
                <a:uLnTx/>
                <a:uFillTx/>
                <a:latin typeface="Roboto" panose="02000000000000000000" pitchFamily="2" charset="0"/>
                <a:ea typeface="Roboto" panose="02000000000000000000" pitchFamily="2" charset="0"/>
                <a:cs typeface="Roboto" panose="02000000000000000000" pitchFamily="2" charset="0"/>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Most Common Education Level</a:t>
            </a:r>
          </a:p>
        </p:txBody>
      </p:sp>
      <p:sp>
        <p:nvSpPr>
          <p:cNvPr id="4" name="Text Placeholder 5">
            <a:extLst>
              <a:ext uri="{FF2B5EF4-FFF2-40B4-BE49-F238E27FC236}">
                <a16:creationId xmlns:a16="http://schemas.microsoft.com/office/drawing/2014/main" id="{66FAE7EF-4FB5-F699-2D4C-803592B69723}"/>
              </a:ext>
            </a:extLst>
          </p:cNvPr>
          <p:cNvSpPr txBox="1">
            <a:spLocks/>
          </p:cNvSpPr>
          <p:nvPr/>
        </p:nvSpPr>
        <p:spPr>
          <a:xfrm>
            <a:off x="737728" y="4894092"/>
            <a:ext cx="2949370" cy="515271"/>
          </a:xfrm>
          <a:prstGeom prst="rect">
            <a:avLst/>
          </a:prstGeom>
        </p:spPr>
        <p:txBody>
          <a:bodyPr vert="horz" lIns="91440" tIns="45720" rIns="91440" bIns="45720" rtlCol="0" anchor="t" anchorCtr="0">
            <a:no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800" b="0"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mn-cs"/>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Certificate</a:t>
            </a:r>
          </a:p>
          <a:p>
            <a:endParaRPr lang="en-US" dirty="0"/>
          </a:p>
        </p:txBody>
      </p:sp>
      <p:sp>
        <p:nvSpPr>
          <p:cNvPr id="14" name="Text Placeholder 6">
            <a:extLst>
              <a:ext uri="{FF2B5EF4-FFF2-40B4-BE49-F238E27FC236}">
                <a16:creationId xmlns:a16="http://schemas.microsoft.com/office/drawing/2014/main" id="{3E88AA4E-EB01-5E47-B7FB-B84BDA149CE3}"/>
              </a:ext>
            </a:extLst>
          </p:cNvPr>
          <p:cNvSpPr>
            <a:spLocks noGrp="1"/>
          </p:cNvSpPr>
          <p:nvPr>
            <p:ph type="body" sz="quarter" idx="15"/>
          </p:nvPr>
        </p:nvSpPr>
        <p:spPr>
          <a:xfrm>
            <a:off x="4775534" y="2251998"/>
            <a:ext cx="2949370" cy="845164"/>
          </a:xfrm>
        </p:spPr>
        <p:txBody>
          <a:bodyPr/>
          <a:lstStyle/>
          <a:p>
            <a:r>
              <a:rPr lang="en-US" dirty="0"/>
              <a:t>What do they do?</a:t>
            </a:r>
          </a:p>
        </p:txBody>
      </p:sp>
      <p:sp>
        <p:nvSpPr>
          <p:cNvPr id="15" name="Text Placeholder 7">
            <a:extLst>
              <a:ext uri="{FF2B5EF4-FFF2-40B4-BE49-F238E27FC236}">
                <a16:creationId xmlns:a16="http://schemas.microsoft.com/office/drawing/2014/main" id="{80227672-E7B3-554C-831D-3525CB8C9819}"/>
              </a:ext>
            </a:extLst>
          </p:cNvPr>
          <p:cNvSpPr>
            <a:spLocks noGrp="1"/>
          </p:cNvSpPr>
          <p:nvPr>
            <p:ph type="body" sz="quarter" idx="16"/>
          </p:nvPr>
        </p:nvSpPr>
        <p:spPr>
          <a:xfrm>
            <a:off x="4775534" y="2770904"/>
            <a:ext cx="2949370" cy="845164"/>
          </a:xfrm>
        </p:spPr>
        <p:txBody>
          <a:bodyPr>
            <a:noAutofit/>
          </a:bodyPr>
          <a:lstStyle/>
          <a:p>
            <a:r>
              <a:rPr lang="en-US" sz="1800" dirty="0"/>
              <a:t>Research, study, and prepare maps and other spatial data in digital or graphic form for one or more purposes, such as legal, social, political, educational, and design purposes.</a:t>
            </a:r>
            <a:endParaRPr lang="en-US" sz="2400" b="1" dirty="0"/>
          </a:p>
        </p:txBody>
      </p:sp>
      <p:sp>
        <p:nvSpPr>
          <p:cNvPr id="10" name="Text Placeholder 1">
            <a:extLst>
              <a:ext uri="{FF2B5EF4-FFF2-40B4-BE49-F238E27FC236}">
                <a16:creationId xmlns:a16="http://schemas.microsoft.com/office/drawing/2014/main" id="{C8474B66-5492-E342-B454-9C41F8D739E4}"/>
              </a:ext>
            </a:extLst>
          </p:cNvPr>
          <p:cNvSpPr>
            <a:spLocks noGrp="1"/>
          </p:cNvSpPr>
          <p:nvPr>
            <p:ph type="body" sz="quarter" idx="17"/>
          </p:nvPr>
        </p:nvSpPr>
        <p:spPr>
          <a:xfrm>
            <a:off x="8890334" y="2251998"/>
            <a:ext cx="2949370" cy="845164"/>
          </a:xfrm>
        </p:spPr>
        <p:txBody>
          <a:bodyPr/>
          <a:lstStyle/>
          <a:p>
            <a:r>
              <a:rPr lang="en-US" dirty="0"/>
              <a:t>Scan for more info about this career</a:t>
            </a:r>
          </a:p>
        </p:txBody>
      </p:sp>
      <p:pic>
        <p:nvPicPr>
          <p:cNvPr id="9" name="Picture 8" descr="A qr code on a white background&#10;&#10;Description automatically generated">
            <a:extLst>
              <a:ext uri="{FF2B5EF4-FFF2-40B4-BE49-F238E27FC236}">
                <a16:creationId xmlns:a16="http://schemas.microsoft.com/office/drawing/2014/main" id="{F14D7E52-B5FB-29E6-36CC-D2FE91F226AD}"/>
              </a:ext>
            </a:extLst>
          </p:cNvPr>
          <p:cNvPicPr>
            <a:picLocks noChangeAspect="1"/>
          </p:cNvPicPr>
          <p:nvPr/>
        </p:nvPicPr>
        <p:blipFill>
          <a:blip r:embed="rId2"/>
          <a:stretch>
            <a:fillRect/>
          </a:stretch>
        </p:blipFill>
        <p:spPr>
          <a:xfrm>
            <a:off x="9318666" y="3353926"/>
            <a:ext cx="2092706" cy="2092706"/>
          </a:xfrm>
          <a:prstGeom prst="rect">
            <a:avLst/>
          </a:prstGeom>
        </p:spPr>
      </p:pic>
      <p:sp>
        <p:nvSpPr>
          <p:cNvPr id="2" name="Text Placeholder 1">
            <a:extLst>
              <a:ext uri="{FF2B5EF4-FFF2-40B4-BE49-F238E27FC236}">
                <a16:creationId xmlns:a16="http://schemas.microsoft.com/office/drawing/2014/main" id="{72C5130D-6A05-2745-AB02-13F097504F14}"/>
              </a:ext>
            </a:extLst>
          </p:cNvPr>
          <p:cNvSpPr>
            <a:spLocks noGrp="1"/>
          </p:cNvSpPr>
          <p:nvPr>
            <p:ph type="body" sz="quarter" idx="11"/>
          </p:nvPr>
        </p:nvSpPr>
        <p:spPr>
          <a:xfrm>
            <a:off x="8409482" y="6163582"/>
            <a:ext cx="4162499" cy="454188"/>
          </a:xfrm>
        </p:spPr>
        <p:txBody>
          <a:bodyPr>
            <a:noAutofit/>
          </a:bodyPr>
          <a:lstStyle/>
          <a:p>
            <a:pPr>
              <a:spcBef>
                <a:spcPts val="0"/>
              </a:spcBef>
            </a:pPr>
            <a:r>
              <a:rPr lang="en-US" sz="2200" dirty="0"/>
              <a:t>Find more potential careers at </a:t>
            </a:r>
          </a:p>
          <a:p>
            <a:pPr>
              <a:spcBef>
                <a:spcPts val="0"/>
              </a:spcBef>
            </a:pPr>
            <a:r>
              <a:rPr lang="en-US" sz="2200" b="1" dirty="0" err="1"/>
              <a:t>b</a:t>
            </a:r>
            <a:r>
              <a:rPr lang="en-US" sz="2200" b="1" i="0" strike="noStrike" dirty="0" err="1">
                <a:effectLst/>
              </a:rPr>
              <a:t>igfuture.org</a:t>
            </a:r>
            <a:r>
              <a:rPr lang="en-US" sz="2200" b="1" i="0" strike="noStrike" dirty="0">
                <a:effectLst/>
              </a:rPr>
              <a:t>/career-search</a:t>
            </a:r>
            <a:br>
              <a:rPr lang="en-US" sz="2200" b="1" dirty="0"/>
            </a:br>
            <a:endParaRPr lang="en-US" sz="2200" b="1" dirty="0"/>
          </a:p>
        </p:txBody>
      </p:sp>
    </p:spTree>
    <p:extLst>
      <p:ext uri="{BB962C8B-B14F-4D97-AF65-F5344CB8AC3E}">
        <p14:creationId xmlns:p14="http://schemas.microsoft.com/office/powerpoint/2010/main" val="3153218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E33C0-FD4D-970C-0162-D8A2E9045BC4}"/>
              </a:ext>
            </a:extLst>
          </p:cNvPr>
          <p:cNvSpPr>
            <a:spLocks noGrp="1"/>
          </p:cNvSpPr>
          <p:nvPr>
            <p:ph type="title"/>
          </p:nvPr>
        </p:nvSpPr>
        <p:spPr/>
        <p:txBody>
          <a:bodyPr/>
          <a:lstStyle/>
          <a:p>
            <a:r>
              <a:rPr lang="en-US" dirty="0"/>
              <a:t>Careers related to English courses</a:t>
            </a:r>
          </a:p>
        </p:txBody>
      </p:sp>
    </p:spTree>
    <p:extLst>
      <p:ext uri="{BB962C8B-B14F-4D97-AF65-F5344CB8AC3E}">
        <p14:creationId xmlns:p14="http://schemas.microsoft.com/office/powerpoint/2010/main" val="164759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58B548-1275-B749-85B6-93E3E4F19ACE}"/>
              </a:ext>
            </a:extLst>
          </p:cNvPr>
          <p:cNvSpPr>
            <a:spLocks noGrp="1"/>
          </p:cNvSpPr>
          <p:nvPr>
            <p:ph type="title"/>
          </p:nvPr>
        </p:nvSpPr>
        <p:spPr>
          <a:xfrm>
            <a:off x="327947" y="440463"/>
            <a:ext cx="11511757" cy="602979"/>
          </a:xfrm>
        </p:spPr>
        <p:txBody>
          <a:bodyPr/>
          <a:lstStyle/>
          <a:p>
            <a:r>
              <a:rPr lang="en-US" dirty="0"/>
              <a:t>Career of the Day:</a:t>
            </a:r>
            <a:br>
              <a:rPr lang="en-US" dirty="0"/>
            </a:br>
            <a:r>
              <a:rPr lang="en-US" dirty="0"/>
              <a:t>Advertising and Promotions Managers</a:t>
            </a:r>
          </a:p>
        </p:txBody>
      </p:sp>
      <p:sp>
        <p:nvSpPr>
          <p:cNvPr id="12" name="Text Placeholder 4">
            <a:extLst>
              <a:ext uri="{FF2B5EF4-FFF2-40B4-BE49-F238E27FC236}">
                <a16:creationId xmlns:a16="http://schemas.microsoft.com/office/drawing/2014/main" id="{21EC0FBA-CF0A-F34C-A1AF-F00381A720B0}"/>
              </a:ext>
            </a:extLst>
          </p:cNvPr>
          <p:cNvSpPr>
            <a:spLocks noGrp="1"/>
          </p:cNvSpPr>
          <p:nvPr>
            <p:ph type="body" sz="quarter" idx="13"/>
          </p:nvPr>
        </p:nvSpPr>
        <p:spPr>
          <a:xfrm>
            <a:off x="737728" y="2251998"/>
            <a:ext cx="2949370" cy="845164"/>
          </a:xfrm>
        </p:spPr>
        <p:txBody>
          <a:bodyPr/>
          <a:lstStyle/>
          <a:p>
            <a:r>
              <a:rPr lang="en-US" dirty="0"/>
              <a:t>Median Yearly Income</a:t>
            </a:r>
          </a:p>
        </p:txBody>
      </p:sp>
      <p:sp>
        <p:nvSpPr>
          <p:cNvPr id="13" name="Text Placeholder 5">
            <a:extLst>
              <a:ext uri="{FF2B5EF4-FFF2-40B4-BE49-F238E27FC236}">
                <a16:creationId xmlns:a16="http://schemas.microsoft.com/office/drawing/2014/main" id="{D33C2FE7-F944-E445-BF21-8D2F36135CD9}"/>
              </a:ext>
            </a:extLst>
          </p:cNvPr>
          <p:cNvSpPr>
            <a:spLocks noGrp="1"/>
          </p:cNvSpPr>
          <p:nvPr>
            <p:ph type="body" sz="quarter" idx="14"/>
          </p:nvPr>
        </p:nvSpPr>
        <p:spPr>
          <a:xfrm>
            <a:off x="737728" y="3096291"/>
            <a:ext cx="2949370" cy="515271"/>
          </a:xfrm>
        </p:spPr>
        <p:txBody>
          <a:bodyPr>
            <a:noAutofit/>
          </a:bodyPr>
          <a:lstStyle/>
          <a:p>
            <a:r>
              <a:rPr lang="en-US" dirty="0"/>
              <a:t>$117,295</a:t>
            </a:r>
          </a:p>
          <a:p>
            <a:endParaRPr lang="en-US" dirty="0"/>
          </a:p>
        </p:txBody>
      </p:sp>
      <p:sp>
        <p:nvSpPr>
          <p:cNvPr id="3" name="Text Placeholder 4">
            <a:extLst>
              <a:ext uri="{FF2B5EF4-FFF2-40B4-BE49-F238E27FC236}">
                <a16:creationId xmlns:a16="http://schemas.microsoft.com/office/drawing/2014/main" id="{09C1819F-3CBC-8DE4-81FC-B46C05B988E7}"/>
              </a:ext>
            </a:extLst>
          </p:cNvPr>
          <p:cNvSpPr txBox="1">
            <a:spLocks/>
          </p:cNvSpPr>
          <p:nvPr/>
        </p:nvSpPr>
        <p:spPr>
          <a:xfrm>
            <a:off x="737728" y="4049799"/>
            <a:ext cx="2949370" cy="845164"/>
          </a:xfrm>
          <a:prstGeom prst="rect">
            <a:avLst/>
          </a:prstGeom>
        </p:spPr>
        <p:txBody>
          <a:bodyPr vert="horz" lIns="91440" tIns="45720" rIns="91440" bIns="45720" rtlCol="0" anchor="t" anchorCtr="0">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2400" b="1" i="0" u="none" strike="noStrike" kern="1200" cap="none" spc="0" normalizeH="0" baseline="0" noProof="1">
                <a:ln>
                  <a:noFill/>
                </a:ln>
                <a:solidFill>
                  <a:srgbClr val="324DC7"/>
                </a:solidFill>
                <a:effectLst/>
                <a:uLnTx/>
                <a:uFillTx/>
                <a:latin typeface="Roboto" panose="02000000000000000000" pitchFamily="2" charset="0"/>
                <a:ea typeface="Roboto" panose="02000000000000000000" pitchFamily="2" charset="0"/>
                <a:cs typeface="Roboto" panose="02000000000000000000" pitchFamily="2" charset="0"/>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Most Common Education Level</a:t>
            </a:r>
          </a:p>
        </p:txBody>
      </p:sp>
      <p:sp>
        <p:nvSpPr>
          <p:cNvPr id="4" name="Text Placeholder 5">
            <a:extLst>
              <a:ext uri="{FF2B5EF4-FFF2-40B4-BE49-F238E27FC236}">
                <a16:creationId xmlns:a16="http://schemas.microsoft.com/office/drawing/2014/main" id="{66FAE7EF-4FB5-F699-2D4C-803592B69723}"/>
              </a:ext>
            </a:extLst>
          </p:cNvPr>
          <p:cNvSpPr txBox="1">
            <a:spLocks/>
          </p:cNvSpPr>
          <p:nvPr/>
        </p:nvSpPr>
        <p:spPr>
          <a:xfrm>
            <a:off x="737728" y="4894092"/>
            <a:ext cx="2949370" cy="515271"/>
          </a:xfrm>
          <a:prstGeom prst="rect">
            <a:avLst/>
          </a:prstGeom>
        </p:spPr>
        <p:txBody>
          <a:bodyPr vert="horz" lIns="91440" tIns="45720" rIns="91440" bIns="45720" rtlCol="0" anchor="t" anchorCtr="0">
            <a:no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800" b="0"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mn-cs"/>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Bachelor’s degree</a:t>
            </a:r>
          </a:p>
          <a:p>
            <a:endParaRPr lang="en-US" dirty="0"/>
          </a:p>
        </p:txBody>
      </p:sp>
      <p:sp>
        <p:nvSpPr>
          <p:cNvPr id="14" name="Text Placeholder 6">
            <a:extLst>
              <a:ext uri="{FF2B5EF4-FFF2-40B4-BE49-F238E27FC236}">
                <a16:creationId xmlns:a16="http://schemas.microsoft.com/office/drawing/2014/main" id="{3E88AA4E-EB01-5E47-B7FB-B84BDA149CE3}"/>
              </a:ext>
            </a:extLst>
          </p:cNvPr>
          <p:cNvSpPr>
            <a:spLocks noGrp="1"/>
          </p:cNvSpPr>
          <p:nvPr>
            <p:ph type="body" sz="quarter" idx="15"/>
          </p:nvPr>
        </p:nvSpPr>
        <p:spPr>
          <a:xfrm>
            <a:off x="4775534" y="2251998"/>
            <a:ext cx="2949370" cy="845164"/>
          </a:xfrm>
        </p:spPr>
        <p:txBody>
          <a:bodyPr/>
          <a:lstStyle/>
          <a:p>
            <a:r>
              <a:rPr lang="en-US" dirty="0"/>
              <a:t>What do they do?</a:t>
            </a:r>
          </a:p>
        </p:txBody>
      </p:sp>
      <p:sp>
        <p:nvSpPr>
          <p:cNvPr id="15" name="Text Placeholder 7">
            <a:extLst>
              <a:ext uri="{FF2B5EF4-FFF2-40B4-BE49-F238E27FC236}">
                <a16:creationId xmlns:a16="http://schemas.microsoft.com/office/drawing/2014/main" id="{80227672-E7B3-554C-831D-3525CB8C9819}"/>
              </a:ext>
            </a:extLst>
          </p:cNvPr>
          <p:cNvSpPr>
            <a:spLocks noGrp="1"/>
          </p:cNvSpPr>
          <p:nvPr>
            <p:ph type="body" sz="quarter" idx="16"/>
          </p:nvPr>
        </p:nvSpPr>
        <p:spPr>
          <a:xfrm>
            <a:off x="4775534" y="2705588"/>
            <a:ext cx="2949370" cy="845164"/>
          </a:xfrm>
        </p:spPr>
        <p:txBody>
          <a:bodyPr>
            <a:noAutofit/>
          </a:bodyPr>
          <a:lstStyle/>
          <a:p>
            <a:r>
              <a:rPr lang="en-US" sz="1800" dirty="0"/>
              <a:t>Plan, direct, or coordinate advertising policies and programs or produce collateral materials, such as posters, contests, coupons, or giveaways, to create extra interest in the purchase of a product or service for a department, an organization, or on an account basis.</a:t>
            </a:r>
          </a:p>
        </p:txBody>
      </p:sp>
      <p:sp>
        <p:nvSpPr>
          <p:cNvPr id="10" name="Text Placeholder 1">
            <a:extLst>
              <a:ext uri="{FF2B5EF4-FFF2-40B4-BE49-F238E27FC236}">
                <a16:creationId xmlns:a16="http://schemas.microsoft.com/office/drawing/2014/main" id="{C8474B66-5492-E342-B454-9C41F8D739E4}"/>
              </a:ext>
            </a:extLst>
          </p:cNvPr>
          <p:cNvSpPr>
            <a:spLocks noGrp="1"/>
          </p:cNvSpPr>
          <p:nvPr>
            <p:ph type="body" sz="quarter" idx="17"/>
          </p:nvPr>
        </p:nvSpPr>
        <p:spPr>
          <a:xfrm>
            <a:off x="8890334" y="2251998"/>
            <a:ext cx="2949370" cy="845164"/>
          </a:xfrm>
        </p:spPr>
        <p:txBody>
          <a:bodyPr/>
          <a:lstStyle/>
          <a:p>
            <a:r>
              <a:rPr lang="en-US" dirty="0"/>
              <a:t>Scan for more info about this career</a:t>
            </a:r>
          </a:p>
        </p:txBody>
      </p:sp>
      <p:pic>
        <p:nvPicPr>
          <p:cNvPr id="6" name="Picture 5" descr="A qr code on a white background&#10;&#10;Description automatically generated">
            <a:extLst>
              <a:ext uri="{FF2B5EF4-FFF2-40B4-BE49-F238E27FC236}">
                <a16:creationId xmlns:a16="http://schemas.microsoft.com/office/drawing/2014/main" id="{AC6809AE-8249-0B52-4F04-E004F258E136}"/>
              </a:ext>
            </a:extLst>
          </p:cNvPr>
          <p:cNvPicPr>
            <a:picLocks noChangeAspect="1"/>
          </p:cNvPicPr>
          <p:nvPr/>
        </p:nvPicPr>
        <p:blipFill>
          <a:blip r:embed="rId2"/>
          <a:stretch>
            <a:fillRect/>
          </a:stretch>
        </p:blipFill>
        <p:spPr>
          <a:xfrm>
            <a:off x="9282668" y="3223367"/>
            <a:ext cx="2164702" cy="2164702"/>
          </a:xfrm>
          <a:prstGeom prst="rect">
            <a:avLst/>
          </a:prstGeom>
        </p:spPr>
      </p:pic>
      <p:sp>
        <p:nvSpPr>
          <p:cNvPr id="2" name="Text Placeholder 1">
            <a:extLst>
              <a:ext uri="{FF2B5EF4-FFF2-40B4-BE49-F238E27FC236}">
                <a16:creationId xmlns:a16="http://schemas.microsoft.com/office/drawing/2014/main" id="{72C5130D-6A05-2745-AB02-13F097504F14}"/>
              </a:ext>
            </a:extLst>
          </p:cNvPr>
          <p:cNvSpPr>
            <a:spLocks noGrp="1"/>
          </p:cNvSpPr>
          <p:nvPr>
            <p:ph type="body" sz="quarter" idx="11"/>
          </p:nvPr>
        </p:nvSpPr>
        <p:spPr>
          <a:xfrm>
            <a:off x="8180614" y="6163581"/>
            <a:ext cx="4391367" cy="1059543"/>
          </a:xfrm>
        </p:spPr>
        <p:txBody>
          <a:bodyPr>
            <a:noAutofit/>
          </a:bodyPr>
          <a:lstStyle/>
          <a:p>
            <a:pPr>
              <a:spcBef>
                <a:spcPts val="0"/>
              </a:spcBef>
            </a:pPr>
            <a:r>
              <a:rPr lang="en-US" sz="2200" dirty="0"/>
              <a:t>Find more potential careers at </a:t>
            </a:r>
          </a:p>
          <a:p>
            <a:pPr>
              <a:spcBef>
                <a:spcPts val="0"/>
              </a:spcBef>
            </a:pPr>
            <a:r>
              <a:rPr lang="en-US" sz="2200" b="1" dirty="0" err="1"/>
              <a:t>b</a:t>
            </a:r>
            <a:r>
              <a:rPr lang="en-US" sz="2200" b="1" i="0" strike="noStrike" dirty="0" err="1">
                <a:effectLst/>
              </a:rPr>
              <a:t>igfuture.org</a:t>
            </a:r>
            <a:r>
              <a:rPr lang="en-US" sz="2200" b="1" i="0" strike="noStrike" dirty="0">
                <a:effectLst/>
              </a:rPr>
              <a:t>/career-search</a:t>
            </a:r>
            <a:br>
              <a:rPr lang="en-US" sz="2200" b="1" dirty="0"/>
            </a:br>
            <a:endParaRPr lang="en-US" sz="2200" b="1" dirty="0"/>
          </a:p>
        </p:txBody>
      </p:sp>
    </p:spTree>
    <p:extLst>
      <p:ext uri="{BB962C8B-B14F-4D97-AF65-F5344CB8AC3E}">
        <p14:creationId xmlns:p14="http://schemas.microsoft.com/office/powerpoint/2010/main" val="636062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5A99C-B2AF-EF40-B5ED-4976F6AA8EBF}"/>
              </a:ext>
            </a:extLst>
          </p:cNvPr>
          <p:cNvSpPr>
            <a:spLocks noGrp="1"/>
          </p:cNvSpPr>
          <p:nvPr>
            <p:ph type="title"/>
          </p:nvPr>
        </p:nvSpPr>
        <p:spPr>
          <a:xfrm>
            <a:off x="494340" y="356390"/>
            <a:ext cx="11511757" cy="602979"/>
          </a:xfrm>
        </p:spPr>
        <p:txBody>
          <a:bodyPr/>
          <a:lstStyle/>
          <a:p>
            <a:r>
              <a:rPr lang="en-US" dirty="0"/>
              <a:t>Career of the Day:</a:t>
            </a:r>
            <a:br>
              <a:rPr lang="en-US" dirty="0"/>
            </a:br>
            <a:r>
              <a:rPr lang="en-US" dirty="0"/>
              <a:t>Public Relations Specialists</a:t>
            </a:r>
          </a:p>
        </p:txBody>
      </p:sp>
      <p:sp>
        <p:nvSpPr>
          <p:cNvPr id="12" name="Text Placeholder 4">
            <a:extLst>
              <a:ext uri="{FF2B5EF4-FFF2-40B4-BE49-F238E27FC236}">
                <a16:creationId xmlns:a16="http://schemas.microsoft.com/office/drawing/2014/main" id="{112E02C7-D09A-FB40-BEC9-3B4F453C45E7}"/>
              </a:ext>
            </a:extLst>
          </p:cNvPr>
          <p:cNvSpPr>
            <a:spLocks noGrp="1"/>
          </p:cNvSpPr>
          <p:nvPr>
            <p:ph type="body" sz="quarter" idx="13"/>
          </p:nvPr>
        </p:nvSpPr>
        <p:spPr>
          <a:xfrm>
            <a:off x="737728" y="2251998"/>
            <a:ext cx="2949370" cy="845164"/>
          </a:xfrm>
        </p:spPr>
        <p:txBody>
          <a:bodyPr/>
          <a:lstStyle/>
          <a:p>
            <a:r>
              <a:rPr lang="en-US" dirty="0"/>
              <a:t>Median Yearly Income</a:t>
            </a:r>
          </a:p>
        </p:txBody>
      </p:sp>
      <p:sp>
        <p:nvSpPr>
          <p:cNvPr id="13" name="Text Placeholder 5">
            <a:extLst>
              <a:ext uri="{FF2B5EF4-FFF2-40B4-BE49-F238E27FC236}">
                <a16:creationId xmlns:a16="http://schemas.microsoft.com/office/drawing/2014/main" id="{2081FCA3-779C-5C40-9F5B-A85FDEE8CCCF}"/>
              </a:ext>
            </a:extLst>
          </p:cNvPr>
          <p:cNvSpPr>
            <a:spLocks noGrp="1"/>
          </p:cNvSpPr>
          <p:nvPr>
            <p:ph type="body" sz="quarter" idx="14"/>
          </p:nvPr>
        </p:nvSpPr>
        <p:spPr>
          <a:xfrm>
            <a:off x="737728" y="3034245"/>
            <a:ext cx="2949370" cy="394757"/>
          </a:xfrm>
        </p:spPr>
        <p:txBody>
          <a:bodyPr>
            <a:noAutofit/>
          </a:bodyPr>
          <a:lstStyle/>
          <a:p>
            <a:r>
              <a:rPr lang="en-US" dirty="0"/>
              <a:t>$62,987</a:t>
            </a:r>
          </a:p>
        </p:txBody>
      </p:sp>
      <p:sp>
        <p:nvSpPr>
          <p:cNvPr id="2" name="Text Placeholder 4">
            <a:extLst>
              <a:ext uri="{FF2B5EF4-FFF2-40B4-BE49-F238E27FC236}">
                <a16:creationId xmlns:a16="http://schemas.microsoft.com/office/drawing/2014/main" id="{70A58EA6-4E0B-AD20-9D42-55E3415EAE17}"/>
              </a:ext>
            </a:extLst>
          </p:cNvPr>
          <p:cNvSpPr txBox="1">
            <a:spLocks/>
          </p:cNvSpPr>
          <p:nvPr/>
        </p:nvSpPr>
        <p:spPr>
          <a:xfrm>
            <a:off x="737728" y="3882357"/>
            <a:ext cx="2949370" cy="845164"/>
          </a:xfrm>
          <a:prstGeom prst="rect">
            <a:avLst/>
          </a:prstGeom>
        </p:spPr>
        <p:txBody>
          <a:bodyPr vert="horz" lIns="91440" tIns="45720" rIns="91440" bIns="45720" rtlCol="0" anchor="t" anchorCtr="0">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2400" b="1"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Most Common Education Level</a:t>
            </a:r>
          </a:p>
        </p:txBody>
      </p:sp>
      <p:sp>
        <p:nvSpPr>
          <p:cNvPr id="3" name="Text Placeholder 5">
            <a:extLst>
              <a:ext uri="{FF2B5EF4-FFF2-40B4-BE49-F238E27FC236}">
                <a16:creationId xmlns:a16="http://schemas.microsoft.com/office/drawing/2014/main" id="{7F55E3A8-FB89-778E-8BC9-B53775FDB896}"/>
              </a:ext>
            </a:extLst>
          </p:cNvPr>
          <p:cNvSpPr txBox="1">
            <a:spLocks/>
          </p:cNvSpPr>
          <p:nvPr/>
        </p:nvSpPr>
        <p:spPr>
          <a:xfrm>
            <a:off x="737728" y="4664604"/>
            <a:ext cx="2949370" cy="394757"/>
          </a:xfrm>
          <a:prstGeom prst="rect">
            <a:avLst/>
          </a:prstGeom>
        </p:spPr>
        <p:txBody>
          <a:bodyPr vert="horz" lIns="91440" tIns="45720" rIns="91440" bIns="45720" rtlCol="0" anchor="t" anchorCtr="0">
            <a:no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800" b="0"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mn-cs"/>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Bachelor’s degree</a:t>
            </a:r>
          </a:p>
        </p:txBody>
      </p:sp>
      <p:sp>
        <p:nvSpPr>
          <p:cNvPr id="14" name="Text Placeholder 6">
            <a:extLst>
              <a:ext uri="{FF2B5EF4-FFF2-40B4-BE49-F238E27FC236}">
                <a16:creationId xmlns:a16="http://schemas.microsoft.com/office/drawing/2014/main" id="{522104CE-088F-024D-ADED-916DC8B55B63}"/>
              </a:ext>
            </a:extLst>
          </p:cNvPr>
          <p:cNvSpPr>
            <a:spLocks noGrp="1"/>
          </p:cNvSpPr>
          <p:nvPr>
            <p:ph type="body" sz="quarter" idx="15"/>
          </p:nvPr>
        </p:nvSpPr>
        <p:spPr>
          <a:xfrm>
            <a:off x="4775534" y="2251998"/>
            <a:ext cx="2949370" cy="845164"/>
          </a:xfrm>
        </p:spPr>
        <p:txBody>
          <a:bodyPr/>
          <a:lstStyle/>
          <a:p>
            <a:r>
              <a:rPr lang="en-US" dirty="0"/>
              <a:t>What do they do?</a:t>
            </a:r>
          </a:p>
        </p:txBody>
      </p:sp>
      <p:sp>
        <p:nvSpPr>
          <p:cNvPr id="15" name="Text Placeholder 7">
            <a:extLst>
              <a:ext uri="{FF2B5EF4-FFF2-40B4-BE49-F238E27FC236}">
                <a16:creationId xmlns:a16="http://schemas.microsoft.com/office/drawing/2014/main" id="{9CA89886-FB21-4D4D-9BFF-0E3FDA88EE64}"/>
              </a:ext>
            </a:extLst>
          </p:cNvPr>
          <p:cNvSpPr>
            <a:spLocks noGrp="1"/>
          </p:cNvSpPr>
          <p:nvPr>
            <p:ph type="body" sz="quarter" idx="16"/>
          </p:nvPr>
        </p:nvSpPr>
        <p:spPr>
          <a:xfrm>
            <a:off x="4775534" y="2761445"/>
            <a:ext cx="2949370" cy="845164"/>
          </a:xfrm>
        </p:spPr>
        <p:txBody>
          <a:bodyPr>
            <a:noAutofit/>
          </a:bodyPr>
          <a:lstStyle/>
          <a:p>
            <a:r>
              <a:rPr lang="en-US" sz="1800" dirty="0"/>
              <a:t>Promote or create an intended public image for individuals, groups, or organizations. May write or select material for release to various communications media. May specialize in using social media.</a:t>
            </a:r>
            <a:endParaRPr lang="en-US" sz="2400" b="1" dirty="0"/>
          </a:p>
        </p:txBody>
      </p:sp>
      <p:sp>
        <p:nvSpPr>
          <p:cNvPr id="10" name="Text Placeholder 1">
            <a:extLst>
              <a:ext uri="{FF2B5EF4-FFF2-40B4-BE49-F238E27FC236}">
                <a16:creationId xmlns:a16="http://schemas.microsoft.com/office/drawing/2014/main" id="{11838C80-105A-D748-8782-9055AA746D0A}"/>
              </a:ext>
            </a:extLst>
          </p:cNvPr>
          <p:cNvSpPr>
            <a:spLocks noGrp="1"/>
          </p:cNvSpPr>
          <p:nvPr>
            <p:ph type="body" sz="quarter" idx="17"/>
          </p:nvPr>
        </p:nvSpPr>
        <p:spPr>
          <a:xfrm>
            <a:off x="8890334" y="2251998"/>
            <a:ext cx="2949370" cy="845164"/>
          </a:xfrm>
        </p:spPr>
        <p:txBody>
          <a:bodyPr/>
          <a:lstStyle/>
          <a:p>
            <a:r>
              <a:rPr lang="en-US" dirty="0"/>
              <a:t>Scan for more info about this career</a:t>
            </a:r>
          </a:p>
        </p:txBody>
      </p:sp>
      <p:sp>
        <p:nvSpPr>
          <p:cNvPr id="9" name="Text Placeholder 8">
            <a:extLst>
              <a:ext uri="{FF2B5EF4-FFF2-40B4-BE49-F238E27FC236}">
                <a16:creationId xmlns:a16="http://schemas.microsoft.com/office/drawing/2014/main" id="{D1D29A9D-D3AE-2946-9954-8512210B4E03}"/>
              </a:ext>
            </a:extLst>
          </p:cNvPr>
          <p:cNvSpPr>
            <a:spLocks noGrp="1"/>
          </p:cNvSpPr>
          <p:nvPr>
            <p:ph type="body" sz="quarter" idx="11"/>
          </p:nvPr>
        </p:nvSpPr>
        <p:spPr>
          <a:xfrm>
            <a:off x="7724904" y="6286499"/>
            <a:ext cx="4742144" cy="442189"/>
          </a:xfrm>
        </p:spPr>
        <p:txBody>
          <a:bodyPr>
            <a:noAutofit/>
          </a:bodyPr>
          <a:lstStyle/>
          <a:p>
            <a:pPr>
              <a:spcBef>
                <a:spcPts val="0"/>
              </a:spcBef>
            </a:pPr>
            <a:r>
              <a:rPr lang="en-US" sz="2200" dirty="0"/>
              <a:t>Find more potential careers at </a:t>
            </a:r>
          </a:p>
          <a:p>
            <a:pPr>
              <a:spcBef>
                <a:spcPts val="0"/>
              </a:spcBef>
            </a:pPr>
            <a:r>
              <a:rPr lang="en-US" sz="2200" b="1" dirty="0" err="1"/>
              <a:t>b</a:t>
            </a:r>
            <a:r>
              <a:rPr lang="en-US" sz="2200" b="1" i="0" strike="noStrike" dirty="0" err="1">
                <a:effectLst/>
              </a:rPr>
              <a:t>igfuture.org</a:t>
            </a:r>
            <a:r>
              <a:rPr lang="en-US" sz="2200" b="1" i="0" strike="noStrike" dirty="0">
                <a:effectLst/>
              </a:rPr>
              <a:t>/career-search</a:t>
            </a:r>
            <a:endParaRPr lang="en-US" sz="2200" dirty="0"/>
          </a:p>
        </p:txBody>
      </p:sp>
      <p:pic>
        <p:nvPicPr>
          <p:cNvPr id="11" name="Picture 10" descr="A qr code on a white background&#10;&#10;Description automatically generated">
            <a:extLst>
              <a:ext uri="{FF2B5EF4-FFF2-40B4-BE49-F238E27FC236}">
                <a16:creationId xmlns:a16="http://schemas.microsoft.com/office/drawing/2014/main" id="{4CFC0357-4C40-3F78-4DC4-5F8AE9DF9B92}"/>
              </a:ext>
            </a:extLst>
          </p:cNvPr>
          <p:cNvPicPr>
            <a:picLocks noChangeAspect="1"/>
          </p:cNvPicPr>
          <p:nvPr/>
        </p:nvPicPr>
        <p:blipFill>
          <a:blip r:embed="rId2"/>
          <a:stretch>
            <a:fillRect/>
          </a:stretch>
        </p:blipFill>
        <p:spPr>
          <a:xfrm>
            <a:off x="9154192" y="3414716"/>
            <a:ext cx="2344685" cy="2344685"/>
          </a:xfrm>
          <a:prstGeom prst="rect">
            <a:avLst/>
          </a:prstGeom>
        </p:spPr>
      </p:pic>
    </p:spTree>
    <p:extLst>
      <p:ext uri="{BB962C8B-B14F-4D97-AF65-F5344CB8AC3E}">
        <p14:creationId xmlns:p14="http://schemas.microsoft.com/office/powerpoint/2010/main" val="2906475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58B548-1275-B749-85B6-93E3E4F19ACE}"/>
              </a:ext>
            </a:extLst>
          </p:cNvPr>
          <p:cNvSpPr>
            <a:spLocks noGrp="1"/>
          </p:cNvSpPr>
          <p:nvPr>
            <p:ph type="title"/>
          </p:nvPr>
        </p:nvSpPr>
        <p:spPr>
          <a:xfrm>
            <a:off x="327947" y="440463"/>
            <a:ext cx="11511757" cy="602979"/>
          </a:xfrm>
        </p:spPr>
        <p:txBody>
          <a:bodyPr/>
          <a:lstStyle/>
          <a:p>
            <a:r>
              <a:rPr lang="en-US" dirty="0"/>
              <a:t>Career of the Day:</a:t>
            </a:r>
            <a:br>
              <a:rPr lang="en-US" dirty="0"/>
            </a:br>
            <a:r>
              <a:rPr lang="en-US" dirty="0"/>
              <a:t>Speech-Language Pathologist</a:t>
            </a:r>
          </a:p>
        </p:txBody>
      </p:sp>
      <p:sp>
        <p:nvSpPr>
          <p:cNvPr id="12" name="Text Placeholder 4">
            <a:extLst>
              <a:ext uri="{FF2B5EF4-FFF2-40B4-BE49-F238E27FC236}">
                <a16:creationId xmlns:a16="http://schemas.microsoft.com/office/drawing/2014/main" id="{21EC0FBA-CF0A-F34C-A1AF-F00381A720B0}"/>
              </a:ext>
            </a:extLst>
          </p:cNvPr>
          <p:cNvSpPr>
            <a:spLocks noGrp="1"/>
          </p:cNvSpPr>
          <p:nvPr>
            <p:ph type="body" sz="quarter" idx="13"/>
          </p:nvPr>
        </p:nvSpPr>
        <p:spPr>
          <a:xfrm>
            <a:off x="737728" y="2251998"/>
            <a:ext cx="2949370" cy="845164"/>
          </a:xfrm>
        </p:spPr>
        <p:txBody>
          <a:bodyPr/>
          <a:lstStyle/>
          <a:p>
            <a:r>
              <a:rPr lang="en-US" dirty="0"/>
              <a:t>Median Yearly Income</a:t>
            </a:r>
          </a:p>
        </p:txBody>
      </p:sp>
      <p:sp>
        <p:nvSpPr>
          <p:cNvPr id="13" name="Text Placeholder 5">
            <a:extLst>
              <a:ext uri="{FF2B5EF4-FFF2-40B4-BE49-F238E27FC236}">
                <a16:creationId xmlns:a16="http://schemas.microsoft.com/office/drawing/2014/main" id="{D33C2FE7-F944-E445-BF21-8D2F36135CD9}"/>
              </a:ext>
            </a:extLst>
          </p:cNvPr>
          <p:cNvSpPr>
            <a:spLocks noGrp="1"/>
          </p:cNvSpPr>
          <p:nvPr>
            <p:ph type="body" sz="quarter" idx="14"/>
          </p:nvPr>
        </p:nvSpPr>
        <p:spPr>
          <a:xfrm>
            <a:off x="737728" y="3096291"/>
            <a:ext cx="2949370" cy="515271"/>
          </a:xfrm>
        </p:spPr>
        <p:txBody>
          <a:bodyPr>
            <a:noAutofit/>
          </a:bodyPr>
          <a:lstStyle/>
          <a:p>
            <a:r>
              <a:rPr lang="en-US" dirty="0"/>
              <a:t>$78,930</a:t>
            </a:r>
          </a:p>
          <a:p>
            <a:endParaRPr lang="en-US" dirty="0"/>
          </a:p>
        </p:txBody>
      </p:sp>
      <p:sp>
        <p:nvSpPr>
          <p:cNvPr id="3" name="Text Placeholder 4">
            <a:extLst>
              <a:ext uri="{FF2B5EF4-FFF2-40B4-BE49-F238E27FC236}">
                <a16:creationId xmlns:a16="http://schemas.microsoft.com/office/drawing/2014/main" id="{09C1819F-3CBC-8DE4-81FC-B46C05B988E7}"/>
              </a:ext>
            </a:extLst>
          </p:cNvPr>
          <p:cNvSpPr txBox="1">
            <a:spLocks/>
          </p:cNvSpPr>
          <p:nvPr/>
        </p:nvSpPr>
        <p:spPr>
          <a:xfrm>
            <a:off x="737728" y="4049799"/>
            <a:ext cx="2949370" cy="845164"/>
          </a:xfrm>
          <a:prstGeom prst="rect">
            <a:avLst/>
          </a:prstGeom>
        </p:spPr>
        <p:txBody>
          <a:bodyPr vert="horz" lIns="91440" tIns="45720" rIns="91440" bIns="45720" rtlCol="0" anchor="t" anchorCtr="0">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2400" b="1" i="0" u="none" strike="noStrike" kern="1200" cap="none" spc="0" normalizeH="0" baseline="0" noProof="1">
                <a:ln>
                  <a:noFill/>
                </a:ln>
                <a:solidFill>
                  <a:srgbClr val="324DC7"/>
                </a:solidFill>
                <a:effectLst/>
                <a:uLnTx/>
                <a:uFillTx/>
                <a:latin typeface="Roboto" panose="02000000000000000000" pitchFamily="2" charset="0"/>
                <a:ea typeface="Roboto" panose="02000000000000000000" pitchFamily="2" charset="0"/>
                <a:cs typeface="Roboto" panose="02000000000000000000" pitchFamily="2" charset="0"/>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Most Common Education Level</a:t>
            </a:r>
          </a:p>
        </p:txBody>
      </p:sp>
      <p:sp>
        <p:nvSpPr>
          <p:cNvPr id="4" name="Text Placeholder 5">
            <a:extLst>
              <a:ext uri="{FF2B5EF4-FFF2-40B4-BE49-F238E27FC236}">
                <a16:creationId xmlns:a16="http://schemas.microsoft.com/office/drawing/2014/main" id="{66FAE7EF-4FB5-F699-2D4C-803592B69723}"/>
              </a:ext>
            </a:extLst>
          </p:cNvPr>
          <p:cNvSpPr txBox="1">
            <a:spLocks/>
          </p:cNvSpPr>
          <p:nvPr/>
        </p:nvSpPr>
        <p:spPr>
          <a:xfrm>
            <a:off x="737728" y="4894092"/>
            <a:ext cx="2949370" cy="515271"/>
          </a:xfrm>
          <a:prstGeom prst="rect">
            <a:avLst/>
          </a:prstGeom>
        </p:spPr>
        <p:txBody>
          <a:bodyPr vert="horz" lIns="91440" tIns="45720" rIns="91440" bIns="45720" rtlCol="0" anchor="t" anchorCtr="0">
            <a:no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800" b="0"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mn-cs"/>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Master’s or professional degree</a:t>
            </a:r>
          </a:p>
          <a:p>
            <a:endParaRPr lang="en-US" dirty="0"/>
          </a:p>
        </p:txBody>
      </p:sp>
      <p:sp>
        <p:nvSpPr>
          <p:cNvPr id="14" name="Text Placeholder 6">
            <a:extLst>
              <a:ext uri="{FF2B5EF4-FFF2-40B4-BE49-F238E27FC236}">
                <a16:creationId xmlns:a16="http://schemas.microsoft.com/office/drawing/2014/main" id="{3E88AA4E-EB01-5E47-B7FB-B84BDA149CE3}"/>
              </a:ext>
            </a:extLst>
          </p:cNvPr>
          <p:cNvSpPr>
            <a:spLocks noGrp="1"/>
          </p:cNvSpPr>
          <p:nvPr>
            <p:ph type="body" sz="quarter" idx="15"/>
          </p:nvPr>
        </p:nvSpPr>
        <p:spPr>
          <a:xfrm>
            <a:off x="4775534" y="2251998"/>
            <a:ext cx="2949370" cy="845164"/>
          </a:xfrm>
        </p:spPr>
        <p:txBody>
          <a:bodyPr/>
          <a:lstStyle/>
          <a:p>
            <a:r>
              <a:rPr lang="en-US" dirty="0"/>
              <a:t>What do they do?</a:t>
            </a:r>
          </a:p>
        </p:txBody>
      </p:sp>
      <p:sp>
        <p:nvSpPr>
          <p:cNvPr id="15" name="Text Placeholder 7">
            <a:extLst>
              <a:ext uri="{FF2B5EF4-FFF2-40B4-BE49-F238E27FC236}">
                <a16:creationId xmlns:a16="http://schemas.microsoft.com/office/drawing/2014/main" id="{80227672-E7B3-554C-831D-3525CB8C9819}"/>
              </a:ext>
            </a:extLst>
          </p:cNvPr>
          <p:cNvSpPr>
            <a:spLocks noGrp="1"/>
          </p:cNvSpPr>
          <p:nvPr>
            <p:ph type="body" sz="quarter" idx="16"/>
          </p:nvPr>
        </p:nvSpPr>
        <p:spPr>
          <a:xfrm>
            <a:off x="4775534" y="2770904"/>
            <a:ext cx="2949370" cy="845164"/>
          </a:xfrm>
        </p:spPr>
        <p:txBody>
          <a:bodyPr>
            <a:noAutofit/>
          </a:bodyPr>
          <a:lstStyle/>
          <a:p>
            <a:r>
              <a:rPr lang="en-US" sz="1800" dirty="0"/>
              <a:t>Assess and treat persons with speech, language, voice, and fluency disorders. May select alternative communication systems and teach their use. May perform research related to speech and language problems.</a:t>
            </a:r>
            <a:endParaRPr lang="en-US" sz="2400" b="1" dirty="0"/>
          </a:p>
        </p:txBody>
      </p:sp>
      <p:sp>
        <p:nvSpPr>
          <p:cNvPr id="10" name="Text Placeholder 1">
            <a:extLst>
              <a:ext uri="{FF2B5EF4-FFF2-40B4-BE49-F238E27FC236}">
                <a16:creationId xmlns:a16="http://schemas.microsoft.com/office/drawing/2014/main" id="{C8474B66-5492-E342-B454-9C41F8D739E4}"/>
              </a:ext>
            </a:extLst>
          </p:cNvPr>
          <p:cNvSpPr>
            <a:spLocks noGrp="1"/>
          </p:cNvSpPr>
          <p:nvPr>
            <p:ph type="body" sz="quarter" idx="17"/>
          </p:nvPr>
        </p:nvSpPr>
        <p:spPr>
          <a:xfrm>
            <a:off x="8890334" y="2251998"/>
            <a:ext cx="2949370" cy="845164"/>
          </a:xfrm>
        </p:spPr>
        <p:txBody>
          <a:bodyPr/>
          <a:lstStyle/>
          <a:p>
            <a:r>
              <a:rPr lang="en-US" dirty="0"/>
              <a:t>Scan for more info about this career</a:t>
            </a:r>
          </a:p>
        </p:txBody>
      </p:sp>
      <p:pic>
        <p:nvPicPr>
          <p:cNvPr id="8" name="Picture 7" descr="A qr code on a white background&#10;&#10;Description automatically generated">
            <a:extLst>
              <a:ext uri="{FF2B5EF4-FFF2-40B4-BE49-F238E27FC236}">
                <a16:creationId xmlns:a16="http://schemas.microsoft.com/office/drawing/2014/main" id="{E79B2A3E-DB33-413E-049D-E879488630BD}"/>
              </a:ext>
            </a:extLst>
          </p:cNvPr>
          <p:cNvPicPr>
            <a:picLocks noChangeAspect="1"/>
          </p:cNvPicPr>
          <p:nvPr/>
        </p:nvPicPr>
        <p:blipFill>
          <a:blip r:embed="rId2"/>
          <a:stretch>
            <a:fillRect/>
          </a:stretch>
        </p:blipFill>
        <p:spPr>
          <a:xfrm>
            <a:off x="9344424" y="3384502"/>
            <a:ext cx="2041190" cy="2041190"/>
          </a:xfrm>
          <a:prstGeom prst="rect">
            <a:avLst/>
          </a:prstGeom>
        </p:spPr>
      </p:pic>
      <p:sp>
        <p:nvSpPr>
          <p:cNvPr id="2" name="Text Placeholder 1">
            <a:extLst>
              <a:ext uri="{FF2B5EF4-FFF2-40B4-BE49-F238E27FC236}">
                <a16:creationId xmlns:a16="http://schemas.microsoft.com/office/drawing/2014/main" id="{72C5130D-6A05-2745-AB02-13F097504F14}"/>
              </a:ext>
            </a:extLst>
          </p:cNvPr>
          <p:cNvSpPr>
            <a:spLocks noGrp="1"/>
          </p:cNvSpPr>
          <p:nvPr>
            <p:ph type="body" sz="quarter" idx="11"/>
          </p:nvPr>
        </p:nvSpPr>
        <p:spPr>
          <a:xfrm>
            <a:off x="8409482" y="6163582"/>
            <a:ext cx="4162499" cy="454188"/>
          </a:xfrm>
        </p:spPr>
        <p:txBody>
          <a:bodyPr>
            <a:noAutofit/>
          </a:bodyPr>
          <a:lstStyle/>
          <a:p>
            <a:pPr>
              <a:spcBef>
                <a:spcPts val="0"/>
              </a:spcBef>
            </a:pPr>
            <a:r>
              <a:rPr lang="en-US" sz="2200" dirty="0"/>
              <a:t>Find more potential careers at </a:t>
            </a:r>
          </a:p>
          <a:p>
            <a:pPr>
              <a:spcBef>
                <a:spcPts val="0"/>
              </a:spcBef>
            </a:pPr>
            <a:r>
              <a:rPr lang="en-US" sz="2200" b="1" dirty="0" err="1"/>
              <a:t>b</a:t>
            </a:r>
            <a:r>
              <a:rPr lang="en-US" sz="2200" b="1" i="0" strike="noStrike" dirty="0" err="1">
                <a:effectLst/>
              </a:rPr>
              <a:t>igfuture.org</a:t>
            </a:r>
            <a:r>
              <a:rPr lang="en-US" sz="2200" b="1" i="0" strike="noStrike" dirty="0">
                <a:effectLst/>
              </a:rPr>
              <a:t>/career-search</a:t>
            </a:r>
            <a:br>
              <a:rPr lang="en-US" sz="2200" b="1" dirty="0"/>
            </a:br>
            <a:endParaRPr lang="en-US" sz="2200" b="1" dirty="0"/>
          </a:p>
        </p:txBody>
      </p:sp>
    </p:spTree>
    <p:extLst>
      <p:ext uri="{BB962C8B-B14F-4D97-AF65-F5344CB8AC3E}">
        <p14:creationId xmlns:p14="http://schemas.microsoft.com/office/powerpoint/2010/main" val="2793591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5A99C-B2AF-EF40-B5ED-4976F6AA8EBF}"/>
              </a:ext>
            </a:extLst>
          </p:cNvPr>
          <p:cNvSpPr>
            <a:spLocks noGrp="1"/>
          </p:cNvSpPr>
          <p:nvPr>
            <p:ph type="title"/>
          </p:nvPr>
        </p:nvSpPr>
        <p:spPr>
          <a:xfrm>
            <a:off x="494340" y="356390"/>
            <a:ext cx="11511757" cy="602979"/>
          </a:xfrm>
        </p:spPr>
        <p:txBody>
          <a:bodyPr/>
          <a:lstStyle/>
          <a:p>
            <a:r>
              <a:rPr lang="en-US" dirty="0"/>
              <a:t>Career of the Day:</a:t>
            </a:r>
            <a:br>
              <a:rPr lang="en-US" dirty="0"/>
            </a:br>
            <a:r>
              <a:rPr lang="en-US" dirty="0"/>
              <a:t>Court Reporters and Simultaneous Captioners</a:t>
            </a:r>
          </a:p>
        </p:txBody>
      </p:sp>
      <p:sp>
        <p:nvSpPr>
          <p:cNvPr id="12" name="Text Placeholder 4">
            <a:extLst>
              <a:ext uri="{FF2B5EF4-FFF2-40B4-BE49-F238E27FC236}">
                <a16:creationId xmlns:a16="http://schemas.microsoft.com/office/drawing/2014/main" id="{112E02C7-D09A-FB40-BEC9-3B4F453C45E7}"/>
              </a:ext>
            </a:extLst>
          </p:cNvPr>
          <p:cNvSpPr>
            <a:spLocks noGrp="1"/>
          </p:cNvSpPr>
          <p:nvPr>
            <p:ph type="body" sz="quarter" idx="13"/>
          </p:nvPr>
        </p:nvSpPr>
        <p:spPr>
          <a:xfrm>
            <a:off x="737728" y="2251998"/>
            <a:ext cx="2949370" cy="845164"/>
          </a:xfrm>
        </p:spPr>
        <p:txBody>
          <a:bodyPr/>
          <a:lstStyle/>
          <a:p>
            <a:r>
              <a:rPr lang="en-US" dirty="0"/>
              <a:t>Median Yearly Income</a:t>
            </a:r>
          </a:p>
        </p:txBody>
      </p:sp>
      <p:sp>
        <p:nvSpPr>
          <p:cNvPr id="13" name="Text Placeholder 5">
            <a:extLst>
              <a:ext uri="{FF2B5EF4-FFF2-40B4-BE49-F238E27FC236}">
                <a16:creationId xmlns:a16="http://schemas.microsoft.com/office/drawing/2014/main" id="{2081FCA3-779C-5C40-9F5B-A85FDEE8CCCF}"/>
              </a:ext>
            </a:extLst>
          </p:cNvPr>
          <p:cNvSpPr>
            <a:spLocks noGrp="1"/>
          </p:cNvSpPr>
          <p:nvPr>
            <p:ph type="body" sz="quarter" idx="14"/>
          </p:nvPr>
        </p:nvSpPr>
        <p:spPr>
          <a:xfrm>
            <a:off x="737728" y="3034245"/>
            <a:ext cx="2949370" cy="394757"/>
          </a:xfrm>
        </p:spPr>
        <p:txBody>
          <a:bodyPr>
            <a:noAutofit/>
          </a:bodyPr>
          <a:lstStyle/>
          <a:p>
            <a:r>
              <a:rPr lang="en-US" dirty="0"/>
              <a:t>$60,957</a:t>
            </a:r>
          </a:p>
        </p:txBody>
      </p:sp>
      <p:sp>
        <p:nvSpPr>
          <p:cNvPr id="2" name="Text Placeholder 4">
            <a:extLst>
              <a:ext uri="{FF2B5EF4-FFF2-40B4-BE49-F238E27FC236}">
                <a16:creationId xmlns:a16="http://schemas.microsoft.com/office/drawing/2014/main" id="{70A58EA6-4E0B-AD20-9D42-55E3415EAE17}"/>
              </a:ext>
            </a:extLst>
          </p:cNvPr>
          <p:cNvSpPr txBox="1">
            <a:spLocks/>
          </p:cNvSpPr>
          <p:nvPr/>
        </p:nvSpPr>
        <p:spPr>
          <a:xfrm>
            <a:off x="737728" y="3882357"/>
            <a:ext cx="2949370" cy="845164"/>
          </a:xfrm>
          <a:prstGeom prst="rect">
            <a:avLst/>
          </a:prstGeom>
        </p:spPr>
        <p:txBody>
          <a:bodyPr vert="horz" lIns="91440" tIns="45720" rIns="91440" bIns="45720" rtlCol="0" anchor="t" anchorCtr="0">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2400" b="1"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Most Common Education Level</a:t>
            </a:r>
          </a:p>
        </p:txBody>
      </p:sp>
      <p:sp>
        <p:nvSpPr>
          <p:cNvPr id="3" name="Text Placeholder 5">
            <a:extLst>
              <a:ext uri="{FF2B5EF4-FFF2-40B4-BE49-F238E27FC236}">
                <a16:creationId xmlns:a16="http://schemas.microsoft.com/office/drawing/2014/main" id="{7F55E3A8-FB89-778E-8BC9-B53775FDB896}"/>
              </a:ext>
            </a:extLst>
          </p:cNvPr>
          <p:cNvSpPr txBox="1">
            <a:spLocks/>
          </p:cNvSpPr>
          <p:nvPr/>
        </p:nvSpPr>
        <p:spPr>
          <a:xfrm>
            <a:off x="737728" y="4664604"/>
            <a:ext cx="2949370" cy="394757"/>
          </a:xfrm>
          <a:prstGeom prst="rect">
            <a:avLst/>
          </a:prstGeom>
        </p:spPr>
        <p:txBody>
          <a:bodyPr vert="horz" lIns="91440" tIns="45720" rIns="91440" bIns="45720" rtlCol="0" anchor="t" anchorCtr="0">
            <a:no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800" b="0"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mn-cs"/>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Certificate</a:t>
            </a:r>
          </a:p>
        </p:txBody>
      </p:sp>
      <p:sp>
        <p:nvSpPr>
          <p:cNvPr id="14" name="Text Placeholder 6">
            <a:extLst>
              <a:ext uri="{FF2B5EF4-FFF2-40B4-BE49-F238E27FC236}">
                <a16:creationId xmlns:a16="http://schemas.microsoft.com/office/drawing/2014/main" id="{522104CE-088F-024D-ADED-916DC8B55B63}"/>
              </a:ext>
            </a:extLst>
          </p:cNvPr>
          <p:cNvSpPr>
            <a:spLocks noGrp="1"/>
          </p:cNvSpPr>
          <p:nvPr>
            <p:ph type="body" sz="quarter" idx="15"/>
          </p:nvPr>
        </p:nvSpPr>
        <p:spPr>
          <a:xfrm>
            <a:off x="4775534" y="2251998"/>
            <a:ext cx="2949370" cy="845164"/>
          </a:xfrm>
        </p:spPr>
        <p:txBody>
          <a:bodyPr/>
          <a:lstStyle/>
          <a:p>
            <a:r>
              <a:rPr lang="en-US" dirty="0"/>
              <a:t>What do they do?</a:t>
            </a:r>
          </a:p>
        </p:txBody>
      </p:sp>
      <p:sp>
        <p:nvSpPr>
          <p:cNvPr id="15" name="Text Placeholder 7">
            <a:extLst>
              <a:ext uri="{FF2B5EF4-FFF2-40B4-BE49-F238E27FC236}">
                <a16:creationId xmlns:a16="http://schemas.microsoft.com/office/drawing/2014/main" id="{9CA89886-FB21-4D4D-9BFF-0E3FDA88EE64}"/>
              </a:ext>
            </a:extLst>
          </p:cNvPr>
          <p:cNvSpPr>
            <a:spLocks noGrp="1"/>
          </p:cNvSpPr>
          <p:nvPr>
            <p:ph type="body" sz="quarter" idx="16"/>
          </p:nvPr>
        </p:nvSpPr>
        <p:spPr>
          <a:xfrm>
            <a:off x="4620986" y="2679800"/>
            <a:ext cx="3265714" cy="845164"/>
          </a:xfrm>
        </p:spPr>
        <p:txBody>
          <a:bodyPr>
            <a:noAutofit/>
          </a:bodyPr>
          <a:lstStyle/>
          <a:p>
            <a:r>
              <a:rPr lang="en-US" sz="1800" dirty="0"/>
              <a:t>Use verbatim methods and equipment to capture, store, retrieve, and transcribe pretrial and trial proceedings or other information. Includes </a:t>
            </a:r>
            <a:r>
              <a:rPr lang="en-US" sz="1800" dirty="0" err="1"/>
              <a:t>stenocaptioners</a:t>
            </a:r>
            <a:r>
              <a:rPr lang="en-US" sz="1800" dirty="0"/>
              <a:t> who operate computerized stenographic captioning equipment to provide captions of live or prerecorded broadcasts for hearing-impaired viewer</a:t>
            </a:r>
            <a:r>
              <a:rPr lang="en-US" sz="1800" dirty="0">
                <a:solidFill>
                  <a:schemeClr val="bg1"/>
                </a:solidFill>
              </a:rPr>
              <a:t>s.</a:t>
            </a:r>
            <a:endParaRPr lang="en-US" sz="2400" b="1" dirty="0">
              <a:solidFill>
                <a:schemeClr val="bg1"/>
              </a:solidFill>
            </a:endParaRPr>
          </a:p>
        </p:txBody>
      </p:sp>
      <p:sp>
        <p:nvSpPr>
          <p:cNvPr id="10" name="Text Placeholder 1">
            <a:extLst>
              <a:ext uri="{FF2B5EF4-FFF2-40B4-BE49-F238E27FC236}">
                <a16:creationId xmlns:a16="http://schemas.microsoft.com/office/drawing/2014/main" id="{11838C80-105A-D748-8782-9055AA746D0A}"/>
              </a:ext>
            </a:extLst>
          </p:cNvPr>
          <p:cNvSpPr>
            <a:spLocks noGrp="1"/>
          </p:cNvSpPr>
          <p:nvPr>
            <p:ph type="body" sz="quarter" idx="17"/>
          </p:nvPr>
        </p:nvSpPr>
        <p:spPr>
          <a:xfrm>
            <a:off x="8890334" y="2251998"/>
            <a:ext cx="2949370" cy="845164"/>
          </a:xfrm>
        </p:spPr>
        <p:txBody>
          <a:bodyPr/>
          <a:lstStyle/>
          <a:p>
            <a:r>
              <a:rPr lang="en-US" dirty="0"/>
              <a:t>Scan for more info about this career</a:t>
            </a:r>
          </a:p>
        </p:txBody>
      </p:sp>
      <p:pic>
        <p:nvPicPr>
          <p:cNvPr id="6" name="Picture 5" descr="A qr code on a white background&#10;&#10;Description automatically generated">
            <a:extLst>
              <a:ext uri="{FF2B5EF4-FFF2-40B4-BE49-F238E27FC236}">
                <a16:creationId xmlns:a16="http://schemas.microsoft.com/office/drawing/2014/main" id="{9D645190-B170-E90A-9113-F3F0054ECEE3}"/>
              </a:ext>
            </a:extLst>
          </p:cNvPr>
          <p:cNvPicPr>
            <a:picLocks noChangeAspect="1"/>
          </p:cNvPicPr>
          <p:nvPr/>
        </p:nvPicPr>
        <p:blipFill>
          <a:blip r:embed="rId2"/>
          <a:stretch>
            <a:fillRect/>
          </a:stretch>
        </p:blipFill>
        <p:spPr>
          <a:xfrm>
            <a:off x="9283193" y="3097162"/>
            <a:ext cx="2163651" cy="2163651"/>
          </a:xfrm>
          <a:prstGeom prst="rect">
            <a:avLst/>
          </a:prstGeom>
        </p:spPr>
      </p:pic>
      <p:sp>
        <p:nvSpPr>
          <p:cNvPr id="9" name="Text Placeholder 8">
            <a:extLst>
              <a:ext uri="{FF2B5EF4-FFF2-40B4-BE49-F238E27FC236}">
                <a16:creationId xmlns:a16="http://schemas.microsoft.com/office/drawing/2014/main" id="{D1D29A9D-D3AE-2946-9954-8512210B4E03}"/>
              </a:ext>
            </a:extLst>
          </p:cNvPr>
          <p:cNvSpPr>
            <a:spLocks noGrp="1"/>
          </p:cNvSpPr>
          <p:nvPr>
            <p:ph type="body" sz="quarter" idx="11"/>
          </p:nvPr>
        </p:nvSpPr>
        <p:spPr>
          <a:xfrm>
            <a:off x="7724904" y="6286499"/>
            <a:ext cx="4742144" cy="442189"/>
          </a:xfrm>
        </p:spPr>
        <p:txBody>
          <a:bodyPr>
            <a:noAutofit/>
          </a:bodyPr>
          <a:lstStyle/>
          <a:p>
            <a:pPr>
              <a:spcBef>
                <a:spcPts val="0"/>
              </a:spcBef>
            </a:pPr>
            <a:r>
              <a:rPr lang="en-US" sz="2200" dirty="0"/>
              <a:t>Find more potential careers at </a:t>
            </a:r>
          </a:p>
          <a:p>
            <a:pPr>
              <a:spcBef>
                <a:spcPts val="0"/>
              </a:spcBef>
            </a:pPr>
            <a:r>
              <a:rPr lang="en-US" sz="2200" b="1" dirty="0" err="1"/>
              <a:t>b</a:t>
            </a:r>
            <a:r>
              <a:rPr lang="en-US" sz="2200" b="1" i="0" strike="noStrike" dirty="0" err="1">
                <a:effectLst/>
              </a:rPr>
              <a:t>igfuture.org</a:t>
            </a:r>
            <a:r>
              <a:rPr lang="en-US" sz="2200" b="1" i="0" strike="noStrike" dirty="0">
                <a:effectLst/>
              </a:rPr>
              <a:t>/career-search</a:t>
            </a:r>
            <a:endParaRPr lang="en-US" sz="2200" dirty="0"/>
          </a:p>
        </p:txBody>
      </p:sp>
    </p:spTree>
    <p:extLst>
      <p:ext uri="{BB962C8B-B14F-4D97-AF65-F5344CB8AC3E}">
        <p14:creationId xmlns:p14="http://schemas.microsoft.com/office/powerpoint/2010/main" val="3311826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58B548-1275-B749-85B6-93E3E4F19ACE}"/>
              </a:ext>
            </a:extLst>
          </p:cNvPr>
          <p:cNvSpPr>
            <a:spLocks noGrp="1"/>
          </p:cNvSpPr>
          <p:nvPr>
            <p:ph type="title"/>
          </p:nvPr>
        </p:nvSpPr>
        <p:spPr>
          <a:xfrm>
            <a:off x="327947" y="440463"/>
            <a:ext cx="11511757" cy="602979"/>
          </a:xfrm>
        </p:spPr>
        <p:txBody>
          <a:bodyPr/>
          <a:lstStyle/>
          <a:p>
            <a:r>
              <a:rPr lang="en-US" dirty="0"/>
              <a:t>Career of the Day:</a:t>
            </a:r>
            <a:br>
              <a:rPr lang="en-US" dirty="0"/>
            </a:br>
            <a:r>
              <a:rPr lang="en-US" dirty="0"/>
              <a:t>Fundraisers</a:t>
            </a:r>
          </a:p>
        </p:txBody>
      </p:sp>
      <p:sp>
        <p:nvSpPr>
          <p:cNvPr id="12" name="Text Placeholder 4">
            <a:extLst>
              <a:ext uri="{FF2B5EF4-FFF2-40B4-BE49-F238E27FC236}">
                <a16:creationId xmlns:a16="http://schemas.microsoft.com/office/drawing/2014/main" id="{21EC0FBA-CF0A-F34C-A1AF-F00381A720B0}"/>
              </a:ext>
            </a:extLst>
          </p:cNvPr>
          <p:cNvSpPr>
            <a:spLocks noGrp="1"/>
          </p:cNvSpPr>
          <p:nvPr>
            <p:ph type="body" sz="quarter" idx="13"/>
          </p:nvPr>
        </p:nvSpPr>
        <p:spPr>
          <a:xfrm>
            <a:off x="737728" y="2251998"/>
            <a:ext cx="2949370" cy="845164"/>
          </a:xfrm>
        </p:spPr>
        <p:txBody>
          <a:bodyPr/>
          <a:lstStyle/>
          <a:p>
            <a:r>
              <a:rPr lang="en-US" dirty="0"/>
              <a:t>Median Yearly Income</a:t>
            </a:r>
          </a:p>
        </p:txBody>
      </p:sp>
      <p:sp>
        <p:nvSpPr>
          <p:cNvPr id="13" name="Text Placeholder 5">
            <a:extLst>
              <a:ext uri="{FF2B5EF4-FFF2-40B4-BE49-F238E27FC236}">
                <a16:creationId xmlns:a16="http://schemas.microsoft.com/office/drawing/2014/main" id="{D33C2FE7-F944-E445-BF21-8D2F36135CD9}"/>
              </a:ext>
            </a:extLst>
          </p:cNvPr>
          <p:cNvSpPr>
            <a:spLocks noGrp="1"/>
          </p:cNvSpPr>
          <p:nvPr>
            <p:ph type="body" sz="quarter" idx="14"/>
          </p:nvPr>
        </p:nvSpPr>
        <p:spPr>
          <a:xfrm>
            <a:off x="737728" y="3096291"/>
            <a:ext cx="2949370" cy="515271"/>
          </a:xfrm>
        </p:spPr>
        <p:txBody>
          <a:bodyPr>
            <a:noAutofit/>
          </a:bodyPr>
          <a:lstStyle/>
          <a:p>
            <a:r>
              <a:rPr lang="en-US" dirty="0"/>
              <a:t>$60,725</a:t>
            </a:r>
          </a:p>
          <a:p>
            <a:endParaRPr lang="en-US" dirty="0"/>
          </a:p>
        </p:txBody>
      </p:sp>
      <p:sp>
        <p:nvSpPr>
          <p:cNvPr id="3" name="Text Placeholder 4">
            <a:extLst>
              <a:ext uri="{FF2B5EF4-FFF2-40B4-BE49-F238E27FC236}">
                <a16:creationId xmlns:a16="http://schemas.microsoft.com/office/drawing/2014/main" id="{09C1819F-3CBC-8DE4-81FC-B46C05B988E7}"/>
              </a:ext>
            </a:extLst>
          </p:cNvPr>
          <p:cNvSpPr txBox="1">
            <a:spLocks/>
          </p:cNvSpPr>
          <p:nvPr/>
        </p:nvSpPr>
        <p:spPr>
          <a:xfrm>
            <a:off x="737728" y="4049799"/>
            <a:ext cx="2949370" cy="845164"/>
          </a:xfrm>
          <a:prstGeom prst="rect">
            <a:avLst/>
          </a:prstGeom>
        </p:spPr>
        <p:txBody>
          <a:bodyPr vert="horz" lIns="91440" tIns="45720" rIns="91440" bIns="45720" rtlCol="0" anchor="t" anchorCtr="0">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2400" b="1" i="0" u="none" strike="noStrike" kern="1200" cap="none" spc="0" normalizeH="0" baseline="0" noProof="1">
                <a:ln>
                  <a:noFill/>
                </a:ln>
                <a:solidFill>
                  <a:srgbClr val="324DC7"/>
                </a:solidFill>
                <a:effectLst/>
                <a:uLnTx/>
                <a:uFillTx/>
                <a:latin typeface="Roboto" panose="02000000000000000000" pitchFamily="2" charset="0"/>
                <a:ea typeface="Roboto" panose="02000000000000000000" pitchFamily="2" charset="0"/>
                <a:cs typeface="Roboto" panose="02000000000000000000" pitchFamily="2" charset="0"/>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Most Common Education Level</a:t>
            </a:r>
          </a:p>
        </p:txBody>
      </p:sp>
      <p:sp>
        <p:nvSpPr>
          <p:cNvPr id="4" name="Text Placeholder 5">
            <a:extLst>
              <a:ext uri="{FF2B5EF4-FFF2-40B4-BE49-F238E27FC236}">
                <a16:creationId xmlns:a16="http://schemas.microsoft.com/office/drawing/2014/main" id="{66FAE7EF-4FB5-F699-2D4C-803592B69723}"/>
              </a:ext>
            </a:extLst>
          </p:cNvPr>
          <p:cNvSpPr txBox="1">
            <a:spLocks/>
          </p:cNvSpPr>
          <p:nvPr/>
        </p:nvSpPr>
        <p:spPr>
          <a:xfrm>
            <a:off x="737728" y="4894092"/>
            <a:ext cx="2949370" cy="515271"/>
          </a:xfrm>
          <a:prstGeom prst="rect">
            <a:avLst/>
          </a:prstGeom>
        </p:spPr>
        <p:txBody>
          <a:bodyPr vert="horz" lIns="91440" tIns="45720" rIns="91440" bIns="45720" rtlCol="0" anchor="t" anchorCtr="0">
            <a:no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800" b="0"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mn-cs"/>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Bachelor’s degree</a:t>
            </a:r>
          </a:p>
          <a:p>
            <a:endParaRPr lang="en-US" dirty="0"/>
          </a:p>
        </p:txBody>
      </p:sp>
      <p:sp>
        <p:nvSpPr>
          <p:cNvPr id="14" name="Text Placeholder 6">
            <a:extLst>
              <a:ext uri="{FF2B5EF4-FFF2-40B4-BE49-F238E27FC236}">
                <a16:creationId xmlns:a16="http://schemas.microsoft.com/office/drawing/2014/main" id="{3E88AA4E-EB01-5E47-B7FB-B84BDA149CE3}"/>
              </a:ext>
            </a:extLst>
          </p:cNvPr>
          <p:cNvSpPr>
            <a:spLocks noGrp="1"/>
          </p:cNvSpPr>
          <p:nvPr>
            <p:ph type="body" sz="quarter" idx="15"/>
          </p:nvPr>
        </p:nvSpPr>
        <p:spPr>
          <a:xfrm>
            <a:off x="4775534" y="2251998"/>
            <a:ext cx="2949370" cy="845164"/>
          </a:xfrm>
        </p:spPr>
        <p:txBody>
          <a:bodyPr/>
          <a:lstStyle/>
          <a:p>
            <a:r>
              <a:rPr lang="en-US" dirty="0"/>
              <a:t>What do they do?</a:t>
            </a:r>
          </a:p>
        </p:txBody>
      </p:sp>
      <p:sp>
        <p:nvSpPr>
          <p:cNvPr id="15" name="Text Placeholder 7">
            <a:extLst>
              <a:ext uri="{FF2B5EF4-FFF2-40B4-BE49-F238E27FC236}">
                <a16:creationId xmlns:a16="http://schemas.microsoft.com/office/drawing/2014/main" id="{80227672-E7B3-554C-831D-3525CB8C9819}"/>
              </a:ext>
            </a:extLst>
          </p:cNvPr>
          <p:cNvSpPr>
            <a:spLocks noGrp="1"/>
          </p:cNvSpPr>
          <p:nvPr>
            <p:ph type="body" sz="quarter" idx="16"/>
          </p:nvPr>
        </p:nvSpPr>
        <p:spPr>
          <a:xfrm>
            <a:off x="4775534" y="2770904"/>
            <a:ext cx="2949370" cy="845164"/>
          </a:xfrm>
        </p:spPr>
        <p:txBody>
          <a:bodyPr>
            <a:noAutofit/>
          </a:bodyPr>
          <a:lstStyle/>
          <a:p>
            <a:r>
              <a:rPr lang="en-US" sz="1800" dirty="0"/>
              <a:t>Organize activities to raise funds or otherwise solicit and gather monetary donations or other gifts for an organization. May design and produce promotional materials. May also raise awareness of the organization's work, goals, and financial needs.</a:t>
            </a:r>
            <a:endParaRPr lang="en-US" sz="2400" b="1" dirty="0"/>
          </a:p>
        </p:txBody>
      </p:sp>
      <p:sp>
        <p:nvSpPr>
          <p:cNvPr id="10" name="Text Placeholder 1">
            <a:extLst>
              <a:ext uri="{FF2B5EF4-FFF2-40B4-BE49-F238E27FC236}">
                <a16:creationId xmlns:a16="http://schemas.microsoft.com/office/drawing/2014/main" id="{C8474B66-5492-E342-B454-9C41F8D739E4}"/>
              </a:ext>
            </a:extLst>
          </p:cNvPr>
          <p:cNvSpPr>
            <a:spLocks noGrp="1"/>
          </p:cNvSpPr>
          <p:nvPr>
            <p:ph type="body" sz="quarter" idx="17"/>
          </p:nvPr>
        </p:nvSpPr>
        <p:spPr>
          <a:xfrm>
            <a:off x="8890334" y="2251998"/>
            <a:ext cx="2949370" cy="845164"/>
          </a:xfrm>
        </p:spPr>
        <p:txBody>
          <a:bodyPr/>
          <a:lstStyle/>
          <a:p>
            <a:r>
              <a:rPr lang="en-US" dirty="0"/>
              <a:t>Scan for more info about this career</a:t>
            </a:r>
          </a:p>
        </p:txBody>
      </p:sp>
      <p:pic>
        <p:nvPicPr>
          <p:cNvPr id="6" name="Picture 5" descr="A qr code on a white background&#10;&#10;Description automatically generated">
            <a:extLst>
              <a:ext uri="{FF2B5EF4-FFF2-40B4-BE49-F238E27FC236}">
                <a16:creationId xmlns:a16="http://schemas.microsoft.com/office/drawing/2014/main" id="{E5E3CD28-33EE-61D6-EED0-B11D14DF51E0}"/>
              </a:ext>
            </a:extLst>
          </p:cNvPr>
          <p:cNvPicPr>
            <a:picLocks noChangeAspect="1"/>
          </p:cNvPicPr>
          <p:nvPr/>
        </p:nvPicPr>
        <p:blipFill>
          <a:blip r:embed="rId2"/>
          <a:stretch>
            <a:fillRect/>
          </a:stretch>
        </p:blipFill>
        <p:spPr>
          <a:xfrm>
            <a:off x="9333967" y="3363589"/>
            <a:ext cx="2062103" cy="2062103"/>
          </a:xfrm>
          <a:prstGeom prst="rect">
            <a:avLst/>
          </a:prstGeom>
        </p:spPr>
      </p:pic>
      <p:sp>
        <p:nvSpPr>
          <p:cNvPr id="2" name="Text Placeholder 1">
            <a:extLst>
              <a:ext uri="{FF2B5EF4-FFF2-40B4-BE49-F238E27FC236}">
                <a16:creationId xmlns:a16="http://schemas.microsoft.com/office/drawing/2014/main" id="{72C5130D-6A05-2745-AB02-13F097504F14}"/>
              </a:ext>
            </a:extLst>
          </p:cNvPr>
          <p:cNvSpPr>
            <a:spLocks noGrp="1"/>
          </p:cNvSpPr>
          <p:nvPr>
            <p:ph type="body" sz="quarter" idx="11"/>
          </p:nvPr>
        </p:nvSpPr>
        <p:spPr>
          <a:xfrm>
            <a:off x="8409482" y="6163582"/>
            <a:ext cx="4162499" cy="454188"/>
          </a:xfrm>
        </p:spPr>
        <p:txBody>
          <a:bodyPr>
            <a:noAutofit/>
          </a:bodyPr>
          <a:lstStyle/>
          <a:p>
            <a:pPr>
              <a:spcBef>
                <a:spcPts val="0"/>
              </a:spcBef>
            </a:pPr>
            <a:r>
              <a:rPr lang="en-US" sz="2200" dirty="0"/>
              <a:t>Find more potential careers at </a:t>
            </a:r>
          </a:p>
          <a:p>
            <a:pPr>
              <a:spcBef>
                <a:spcPts val="0"/>
              </a:spcBef>
            </a:pPr>
            <a:r>
              <a:rPr lang="en-US" sz="2200" b="1" dirty="0" err="1"/>
              <a:t>b</a:t>
            </a:r>
            <a:r>
              <a:rPr lang="en-US" sz="2200" b="1" i="0" strike="noStrike" dirty="0" err="1">
                <a:effectLst/>
              </a:rPr>
              <a:t>igfuture.org</a:t>
            </a:r>
            <a:r>
              <a:rPr lang="en-US" sz="2200" b="1" i="0" strike="noStrike" dirty="0">
                <a:effectLst/>
              </a:rPr>
              <a:t>/career-search</a:t>
            </a:r>
            <a:br>
              <a:rPr lang="en-US" sz="2200" b="1" dirty="0"/>
            </a:br>
            <a:endParaRPr lang="en-US" sz="2200" b="1" dirty="0"/>
          </a:p>
        </p:txBody>
      </p:sp>
    </p:spTree>
    <p:extLst>
      <p:ext uri="{BB962C8B-B14F-4D97-AF65-F5344CB8AC3E}">
        <p14:creationId xmlns:p14="http://schemas.microsoft.com/office/powerpoint/2010/main" val="1000639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E33C0-FD4D-970C-0162-D8A2E9045BC4}"/>
              </a:ext>
            </a:extLst>
          </p:cNvPr>
          <p:cNvSpPr>
            <a:spLocks noGrp="1"/>
          </p:cNvSpPr>
          <p:nvPr>
            <p:ph type="title"/>
          </p:nvPr>
        </p:nvSpPr>
        <p:spPr/>
        <p:txBody>
          <a:bodyPr/>
          <a:lstStyle/>
          <a:p>
            <a:r>
              <a:rPr lang="en-US" dirty="0"/>
              <a:t>Careers related to Arts courses</a:t>
            </a:r>
          </a:p>
        </p:txBody>
      </p:sp>
    </p:spTree>
    <p:extLst>
      <p:ext uri="{BB962C8B-B14F-4D97-AF65-F5344CB8AC3E}">
        <p14:creationId xmlns:p14="http://schemas.microsoft.com/office/powerpoint/2010/main" val="2654650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58B548-1275-B749-85B6-93E3E4F19ACE}"/>
              </a:ext>
            </a:extLst>
          </p:cNvPr>
          <p:cNvSpPr>
            <a:spLocks noGrp="1"/>
          </p:cNvSpPr>
          <p:nvPr>
            <p:ph type="title"/>
          </p:nvPr>
        </p:nvSpPr>
        <p:spPr>
          <a:xfrm>
            <a:off x="327947" y="440463"/>
            <a:ext cx="11511757" cy="602979"/>
          </a:xfrm>
        </p:spPr>
        <p:txBody>
          <a:bodyPr/>
          <a:lstStyle/>
          <a:p>
            <a:r>
              <a:rPr lang="en-US" dirty="0"/>
              <a:t>Career of the Day:</a:t>
            </a:r>
            <a:br>
              <a:rPr lang="en-US" dirty="0"/>
            </a:br>
            <a:r>
              <a:rPr lang="en-US" dirty="0"/>
              <a:t>Lighting Technicians</a:t>
            </a:r>
          </a:p>
        </p:txBody>
      </p:sp>
      <p:sp>
        <p:nvSpPr>
          <p:cNvPr id="12" name="Text Placeholder 4">
            <a:extLst>
              <a:ext uri="{FF2B5EF4-FFF2-40B4-BE49-F238E27FC236}">
                <a16:creationId xmlns:a16="http://schemas.microsoft.com/office/drawing/2014/main" id="{21EC0FBA-CF0A-F34C-A1AF-F00381A720B0}"/>
              </a:ext>
            </a:extLst>
          </p:cNvPr>
          <p:cNvSpPr>
            <a:spLocks noGrp="1"/>
          </p:cNvSpPr>
          <p:nvPr>
            <p:ph type="body" sz="quarter" idx="13"/>
          </p:nvPr>
        </p:nvSpPr>
        <p:spPr>
          <a:xfrm>
            <a:off x="737728" y="2251998"/>
            <a:ext cx="2949370" cy="845164"/>
          </a:xfrm>
        </p:spPr>
        <p:txBody>
          <a:bodyPr/>
          <a:lstStyle/>
          <a:p>
            <a:r>
              <a:rPr lang="en-US" dirty="0"/>
              <a:t>Median Yearly Income</a:t>
            </a:r>
          </a:p>
        </p:txBody>
      </p:sp>
      <p:sp>
        <p:nvSpPr>
          <p:cNvPr id="13" name="Text Placeholder 5">
            <a:extLst>
              <a:ext uri="{FF2B5EF4-FFF2-40B4-BE49-F238E27FC236}">
                <a16:creationId xmlns:a16="http://schemas.microsoft.com/office/drawing/2014/main" id="{D33C2FE7-F944-E445-BF21-8D2F36135CD9}"/>
              </a:ext>
            </a:extLst>
          </p:cNvPr>
          <p:cNvSpPr>
            <a:spLocks noGrp="1"/>
          </p:cNvSpPr>
          <p:nvPr>
            <p:ph type="body" sz="quarter" idx="14"/>
          </p:nvPr>
        </p:nvSpPr>
        <p:spPr>
          <a:xfrm>
            <a:off x="737728" y="3096291"/>
            <a:ext cx="2949370" cy="515271"/>
          </a:xfrm>
        </p:spPr>
        <p:txBody>
          <a:bodyPr>
            <a:noAutofit/>
          </a:bodyPr>
          <a:lstStyle/>
          <a:p>
            <a:r>
              <a:rPr lang="en-US" dirty="0"/>
              <a:t>$51,095</a:t>
            </a:r>
          </a:p>
          <a:p>
            <a:endParaRPr lang="en-US" dirty="0"/>
          </a:p>
        </p:txBody>
      </p:sp>
      <p:sp>
        <p:nvSpPr>
          <p:cNvPr id="3" name="Text Placeholder 4">
            <a:extLst>
              <a:ext uri="{FF2B5EF4-FFF2-40B4-BE49-F238E27FC236}">
                <a16:creationId xmlns:a16="http://schemas.microsoft.com/office/drawing/2014/main" id="{09C1819F-3CBC-8DE4-81FC-B46C05B988E7}"/>
              </a:ext>
            </a:extLst>
          </p:cNvPr>
          <p:cNvSpPr txBox="1">
            <a:spLocks/>
          </p:cNvSpPr>
          <p:nvPr/>
        </p:nvSpPr>
        <p:spPr>
          <a:xfrm>
            <a:off x="737728" y="4049799"/>
            <a:ext cx="2949370" cy="845164"/>
          </a:xfrm>
          <a:prstGeom prst="rect">
            <a:avLst/>
          </a:prstGeom>
        </p:spPr>
        <p:txBody>
          <a:bodyPr vert="horz" lIns="91440" tIns="45720" rIns="91440" bIns="45720" rtlCol="0" anchor="t" anchorCtr="0">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2400" b="1" i="0" u="none" strike="noStrike" kern="1200" cap="none" spc="0" normalizeH="0" baseline="0" noProof="1">
                <a:ln>
                  <a:noFill/>
                </a:ln>
                <a:solidFill>
                  <a:srgbClr val="324DC7"/>
                </a:solidFill>
                <a:effectLst/>
                <a:uLnTx/>
                <a:uFillTx/>
                <a:latin typeface="Roboto" panose="02000000000000000000" pitchFamily="2" charset="0"/>
                <a:ea typeface="Roboto" panose="02000000000000000000" pitchFamily="2" charset="0"/>
                <a:cs typeface="Roboto" panose="02000000000000000000" pitchFamily="2" charset="0"/>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Most Common Education Level</a:t>
            </a:r>
          </a:p>
        </p:txBody>
      </p:sp>
      <p:sp>
        <p:nvSpPr>
          <p:cNvPr id="4" name="Text Placeholder 5">
            <a:extLst>
              <a:ext uri="{FF2B5EF4-FFF2-40B4-BE49-F238E27FC236}">
                <a16:creationId xmlns:a16="http://schemas.microsoft.com/office/drawing/2014/main" id="{66FAE7EF-4FB5-F699-2D4C-803592B69723}"/>
              </a:ext>
            </a:extLst>
          </p:cNvPr>
          <p:cNvSpPr txBox="1">
            <a:spLocks/>
          </p:cNvSpPr>
          <p:nvPr/>
        </p:nvSpPr>
        <p:spPr>
          <a:xfrm>
            <a:off x="737728" y="4894092"/>
            <a:ext cx="2949370" cy="515271"/>
          </a:xfrm>
          <a:prstGeom prst="rect">
            <a:avLst/>
          </a:prstGeom>
        </p:spPr>
        <p:txBody>
          <a:bodyPr vert="horz" lIns="91440" tIns="45720" rIns="91440" bIns="45720" rtlCol="0" anchor="t" anchorCtr="0">
            <a:no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800" b="0"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mn-cs"/>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Bachelor’s degree</a:t>
            </a:r>
          </a:p>
          <a:p>
            <a:endParaRPr lang="en-US" dirty="0"/>
          </a:p>
        </p:txBody>
      </p:sp>
      <p:sp>
        <p:nvSpPr>
          <p:cNvPr id="14" name="Text Placeholder 6">
            <a:extLst>
              <a:ext uri="{FF2B5EF4-FFF2-40B4-BE49-F238E27FC236}">
                <a16:creationId xmlns:a16="http://schemas.microsoft.com/office/drawing/2014/main" id="{3E88AA4E-EB01-5E47-B7FB-B84BDA149CE3}"/>
              </a:ext>
            </a:extLst>
          </p:cNvPr>
          <p:cNvSpPr>
            <a:spLocks noGrp="1"/>
          </p:cNvSpPr>
          <p:nvPr>
            <p:ph type="body" sz="quarter" idx="15"/>
          </p:nvPr>
        </p:nvSpPr>
        <p:spPr>
          <a:xfrm>
            <a:off x="4775534" y="2251998"/>
            <a:ext cx="2949370" cy="845164"/>
          </a:xfrm>
        </p:spPr>
        <p:txBody>
          <a:bodyPr/>
          <a:lstStyle/>
          <a:p>
            <a:r>
              <a:rPr lang="en-US" dirty="0"/>
              <a:t>What do they do?</a:t>
            </a:r>
          </a:p>
        </p:txBody>
      </p:sp>
      <p:sp>
        <p:nvSpPr>
          <p:cNvPr id="15" name="Text Placeholder 7">
            <a:extLst>
              <a:ext uri="{FF2B5EF4-FFF2-40B4-BE49-F238E27FC236}">
                <a16:creationId xmlns:a16="http://schemas.microsoft.com/office/drawing/2014/main" id="{80227672-E7B3-554C-831D-3525CB8C9819}"/>
              </a:ext>
            </a:extLst>
          </p:cNvPr>
          <p:cNvSpPr>
            <a:spLocks noGrp="1"/>
          </p:cNvSpPr>
          <p:nvPr>
            <p:ph type="body" sz="quarter" idx="16"/>
          </p:nvPr>
        </p:nvSpPr>
        <p:spPr>
          <a:xfrm>
            <a:off x="4620985" y="2656601"/>
            <a:ext cx="3249385" cy="845164"/>
          </a:xfrm>
        </p:spPr>
        <p:txBody>
          <a:bodyPr>
            <a:noAutofit/>
          </a:bodyPr>
          <a:lstStyle/>
          <a:p>
            <a:r>
              <a:rPr lang="en-US" sz="1800" dirty="0"/>
              <a:t>Set up, maintain, and dismantle light fixtures, lighting control devices, and the associated lighting electrical and rigging equipment used for photography, television, film, video, and live productions. May focus or operate light fixtures, or attach color filters or other lighting accessories.</a:t>
            </a:r>
            <a:endParaRPr lang="en-US" sz="2400" b="1" dirty="0"/>
          </a:p>
        </p:txBody>
      </p:sp>
      <p:sp>
        <p:nvSpPr>
          <p:cNvPr id="10" name="Text Placeholder 1">
            <a:extLst>
              <a:ext uri="{FF2B5EF4-FFF2-40B4-BE49-F238E27FC236}">
                <a16:creationId xmlns:a16="http://schemas.microsoft.com/office/drawing/2014/main" id="{C8474B66-5492-E342-B454-9C41F8D739E4}"/>
              </a:ext>
            </a:extLst>
          </p:cNvPr>
          <p:cNvSpPr>
            <a:spLocks noGrp="1"/>
          </p:cNvSpPr>
          <p:nvPr>
            <p:ph type="body" sz="quarter" idx="17"/>
          </p:nvPr>
        </p:nvSpPr>
        <p:spPr>
          <a:xfrm>
            <a:off x="8890334" y="2251998"/>
            <a:ext cx="2949370" cy="845164"/>
          </a:xfrm>
        </p:spPr>
        <p:txBody>
          <a:bodyPr/>
          <a:lstStyle/>
          <a:p>
            <a:r>
              <a:rPr lang="en-US" dirty="0"/>
              <a:t>Scan for more info about this career</a:t>
            </a:r>
          </a:p>
        </p:txBody>
      </p:sp>
      <p:pic>
        <p:nvPicPr>
          <p:cNvPr id="7" name="Picture 6" descr="A qr code on a white background&#10;&#10;Description automatically generated">
            <a:extLst>
              <a:ext uri="{FF2B5EF4-FFF2-40B4-BE49-F238E27FC236}">
                <a16:creationId xmlns:a16="http://schemas.microsoft.com/office/drawing/2014/main" id="{B866B8CD-9CB8-F68A-5CC3-C95808EE3B29}"/>
              </a:ext>
            </a:extLst>
          </p:cNvPr>
          <p:cNvPicPr>
            <a:picLocks noChangeAspect="1"/>
          </p:cNvPicPr>
          <p:nvPr/>
        </p:nvPicPr>
        <p:blipFill>
          <a:blip r:embed="rId2"/>
          <a:stretch>
            <a:fillRect/>
          </a:stretch>
        </p:blipFill>
        <p:spPr>
          <a:xfrm>
            <a:off x="9479652" y="3501765"/>
            <a:ext cx="1770734" cy="1770734"/>
          </a:xfrm>
          <a:prstGeom prst="rect">
            <a:avLst/>
          </a:prstGeom>
        </p:spPr>
      </p:pic>
      <p:sp>
        <p:nvSpPr>
          <p:cNvPr id="2" name="Text Placeholder 1">
            <a:extLst>
              <a:ext uri="{FF2B5EF4-FFF2-40B4-BE49-F238E27FC236}">
                <a16:creationId xmlns:a16="http://schemas.microsoft.com/office/drawing/2014/main" id="{72C5130D-6A05-2745-AB02-13F097504F14}"/>
              </a:ext>
            </a:extLst>
          </p:cNvPr>
          <p:cNvSpPr>
            <a:spLocks noGrp="1"/>
          </p:cNvSpPr>
          <p:nvPr>
            <p:ph type="body" sz="quarter" idx="11"/>
          </p:nvPr>
        </p:nvSpPr>
        <p:spPr>
          <a:xfrm>
            <a:off x="8409482" y="6163582"/>
            <a:ext cx="4162499" cy="454188"/>
          </a:xfrm>
        </p:spPr>
        <p:txBody>
          <a:bodyPr>
            <a:noAutofit/>
          </a:bodyPr>
          <a:lstStyle/>
          <a:p>
            <a:pPr>
              <a:spcBef>
                <a:spcPts val="0"/>
              </a:spcBef>
            </a:pPr>
            <a:r>
              <a:rPr lang="en-US" sz="2200" dirty="0"/>
              <a:t>Find more potential careers at </a:t>
            </a:r>
          </a:p>
          <a:p>
            <a:pPr>
              <a:spcBef>
                <a:spcPts val="0"/>
              </a:spcBef>
            </a:pPr>
            <a:r>
              <a:rPr lang="en-US" sz="2200" b="1" dirty="0" err="1"/>
              <a:t>b</a:t>
            </a:r>
            <a:r>
              <a:rPr lang="en-US" sz="2200" b="1" i="0" strike="noStrike" dirty="0" err="1">
                <a:effectLst/>
              </a:rPr>
              <a:t>igfuture.org</a:t>
            </a:r>
            <a:r>
              <a:rPr lang="en-US" sz="2200" b="1" i="0" strike="noStrike" dirty="0">
                <a:effectLst/>
              </a:rPr>
              <a:t>/career-search</a:t>
            </a:r>
            <a:br>
              <a:rPr lang="en-US" sz="2200" b="1" dirty="0"/>
            </a:br>
            <a:endParaRPr lang="en-US" sz="2200" b="1" dirty="0"/>
          </a:p>
        </p:txBody>
      </p:sp>
    </p:spTree>
    <p:extLst>
      <p:ext uri="{BB962C8B-B14F-4D97-AF65-F5344CB8AC3E}">
        <p14:creationId xmlns:p14="http://schemas.microsoft.com/office/powerpoint/2010/main" val="2424533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5A99C-B2AF-EF40-B5ED-4976F6AA8EBF}"/>
              </a:ext>
            </a:extLst>
          </p:cNvPr>
          <p:cNvSpPr>
            <a:spLocks noGrp="1"/>
          </p:cNvSpPr>
          <p:nvPr>
            <p:ph type="title"/>
          </p:nvPr>
        </p:nvSpPr>
        <p:spPr>
          <a:xfrm>
            <a:off x="494340" y="356390"/>
            <a:ext cx="11511757" cy="602979"/>
          </a:xfrm>
        </p:spPr>
        <p:txBody>
          <a:bodyPr/>
          <a:lstStyle/>
          <a:p>
            <a:r>
              <a:rPr lang="en-US" dirty="0"/>
              <a:t>Career of the Day:</a:t>
            </a:r>
            <a:br>
              <a:rPr lang="en-US" dirty="0"/>
            </a:br>
            <a:r>
              <a:rPr lang="en-US" dirty="0"/>
              <a:t>Agents and Business Managers</a:t>
            </a:r>
          </a:p>
        </p:txBody>
      </p:sp>
      <p:sp>
        <p:nvSpPr>
          <p:cNvPr id="12" name="Text Placeholder 4">
            <a:extLst>
              <a:ext uri="{FF2B5EF4-FFF2-40B4-BE49-F238E27FC236}">
                <a16:creationId xmlns:a16="http://schemas.microsoft.com/office/drawing/2014/main" id="{112E02C7-D09A-FB40-BEC9-3B4F453C45E7}"/>
              </a:ext>
            </a:extLst>
          </p:cNvPr>
          <p:cNvSpPr>
            <a:spLocks noGrp="1"/>
          </p:cNvSpPr>
          <p:nvPr>
            <p:ph type="body" sz="quarter" idx="13"/>
          </p:nvPr>
        </p:nvSpPr>
        <p:spPr>
          <a:xfrm>
            <a:off x="737728" y="2251998"/>
            <a:ext cx="2949370" cy="845164"/>
          </a:xfrm>
        </p:spPr>
        <p:txBody>
          <a:bodyPr/>
          <a:lstStyle/>
          <a:p>
            <a:r>
              <a:rPr lang="en-US" dirty="0"/>
              <a:t>Median Yearly Income</a:t>
            </a:r>
          </a:p>
        </p:txBody>
      </p:sp>
      <p:sp>
        <p:nvSpPr>
          <p:cNvPr id="13" name="Text Placeholder 5">
            <a:extLst>
              <a:ext uri="{FF2B5EF4-FFF2-40B4-BE49-F238E27FC236}">
                <a16:creationId xmlns:a16="http://schemas.microsoft.com/office/drawing/2014/main" id="{2081FCA3-779C-5C40-9F5B-A85FDEE8CCCF}"/>
              </a:ext>
            </a:extLst>
          </p:cNvPr>
          <p:cNvSpPr>
            <a:spLocks noGrp="1"/>
          </p:cNvSpPr>
          <p:nvPr>
            <p:ph type="body" sz="quarter" idx="14"/>
          </p:nvPr>
        </p:nvSpPr>
        <p:spPr>
          <a:xfrm>
            <a:off x="737728" y="3034245"/>
            <a:ext cx="2949370" cy="394757"/>
          </a:xfrm>
        </p:spPr>
        <p:txBody>
          <a:bodyPr>
            <a:noAutofit/>
          </a:bodyPr>
          <a:lstStyle/>
          <a:p>
            <a:r>
              <a:rPr lang="en-US" dirty="0"/>
              <a:t>$68,671</a:t>
            </a:r>
          </a:p>
        </p:txBody>
      </p:sp>
      <p:sp>
        <p:nvSpPr>
          <p:cNvPr id="2" name="Text Placeholder 4">
            <a:extLst>
              <a:ext uri="{FF2B5EF4-FFF2-40B4-BE49-F238E27FC236}">
                <a16:creationId xmlns:a16="http://schemas.microsoft.com/office/drawing/2014/main" id="{70A58EA6-4E0B-AD20-9D42-55E3415EAE17}"/>
              </a:ext>
            </a:extLst>
          </p:cNvPr>
          <p:cNvSpPr txBox="1">
            <a:spLocks/>
          </p:cNvSpPr>
          <p:nvPr/>
        </p:nvSpPr>
        <p:spPr>
          <a:xfrm>
            <a:off x="737728" y="3882357"/>
            <a:ext cx="2949370" cy="845164"/>
          </a:xfrm>
          <a:prstGeom prst="rect">
            <a:avLst/>
          </a:prstGeom>
        </p:spPr>
        <p:txBody>
          <a:bodyPr vert="horz" lIns="91440" tIns="45720" rIns="91440" bIns="45720" rtlCol="0" anchor="t" anchorCtr="0">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2400" b="1"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Most Common Education Level</a:t>
            </a:r>
          </a:p>
        </p:txBody>
      </p:sp>
      <p:sp>
        <p:nvSpPr>
          <p:cNvPr id="3" name="Text Placeholder 5">
            <a:extLst>
              <a:ext uri="{FF2B5EF4-FFF2-40B4-BE49-F238E27FC236}">
                <a16:creationId xmlns:a16="http://schemas.microsoft.com/office/drawing/2014/main" id="{7F55E3A8-FB89-778E-8BC9-B53775FDB896}"/>
              </a:ext>
            </a:extLst>
          </p:cNvPr>
          <p:cNvSpPr txBox="1">
            <a:spLocks/>
          </p:cNvSpPr>
          <p:nvPr/>
        </p:nvSpPr>
        <p:spPr>
          <a:xfrm>
            <a:off x="737728" y="4664604"/>
            <a:ext cx="2949370" cy="394757"/>
          </a:xfrm>
          <a:prstGeom prst="rect">
            <a:avLst/>
          </a:prstGeom>
        </p:spPr>
        <p:txBody>
          <a:bodyPr vert="horz" lIns="91440" tIns="45720" rIns="91440" bIns="45720" rtlCol="0" anchor="t" anchorCtr="0">
            <a:no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800" b="0"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mn-cs"/>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Bachelor’s degree</a:t>
            </a:r>
          </a:p>
        </p:txBody>
      </p:sp>
      <p:sp>
        <p:nvSpPr>
          <p:cNvPr id="14" name="Text Placeholder 6">
            <a:extLst>
              <a:ext uri="{FF2B5EF4-FFF2-40B4-BE49-F238E27FC236}">
                <a16:creationId xmlns:a16="http://schemas.microsoft.com/office/drawing/2014/main" id="{522104CE-088F-024D-ADED-916DC8B55B63}"/>
              </a:ext>
            </a:extLst>
          </p:cNvPr>
          <p:cNvSpPr>
            <a:spLocks noGrp="1"/>
          </p:cNvSpPr>
          <p:nvPr>
            <p:ph type="body" sz="quarter" idx="15"/>
          </p:nvPr>
        </p:nvSpPr>
        <p:spPr>
          <a:xfrm>
            <a:off x="4775534" y="2251998"/>
            <a:ext cx="2949370" cy="845164"/>
          </a:xfrm>
        </p:spPr>
        <p:txBody>
          <a:bodyPr/>
          <a:lstStyle/>
          <a:p>
            <a:r>
              <a:rPr lang="en-US" dirty="0"/>
              <a:t>What do they do?</a:t>
            </a:r>
          </a:p>
        </p:txBody>
      </p:sp>
      <p:sp>
        <p:nvSpPr>
          <p:cNvPr id="15" name="Text Placeholder 7">
            <a:extLst>
              <a:ext uri="{FF2B5EF4-FFF2-40B4-BE49-F238E27FC236}">
                <a16:creationId xmlns:a16="http://schemas.microsoft.com/office/drawing/2014/main" id="{9CA89886-FB21-4D4D-9BFF-0E3FDA88EE64}"/>
              </a:ext>
            </a:extLst>
          </p:cNvPr>
          <p:cNvSpPr>
            <a:spLocks noGrp="1"/>
          </p:cNvSpPr>
          <p:nvPr>
            <p:ph type="body" sz="quarter" idx="16"/>
          </p:nvPr>
        </p:nvSpPr>
        <p:spPr>
          <a:xfrm>
            <a:off x="4775534" y="2679800"/>
            <a:ext cx="2949370" cy="845164"/>
          </a:xfrm>
        </p:spPr>
        <p:txBody>
          <a:bodyPr>
            <a:noAutofit/>
          </a:bodyPr>
          <a:lstStyle/>
          <a:p>
            <a:r>
              <a:rPr lang="en-US" sz="1800" dirty="0"/>
              <a:t>Represent and promote artists, performers, and athletes in dealings with current or prospective employers. May handle contract negotiation and other business matters for clients.</a:t>
            </a:r>
            <a:endParaRPr lang="en-US" sz="2400" b="1" dirty="0"/>
          </a:p>
        </p:txBody>
      </p:sp>
      <p:sp>
        <p:nvSpPr>
          <p:cNvPr id="10" name="Text Placeholder 1">
            <a:extLst>
              <a:ext uri="{FF2B5EF4-FFF2-40B4-BE49-F238E27FC236}">
                <a16:creationId xmlns:a16="http://schemas.microsoft.com/office/drawing/2014/main" id="{11838C80-105A-D748-8782-9055AA746D0A}"/>
              </a:ext>
            </a:extLst>
          </p:cNvPr>
          <p:cNvSpPr>
            <a:spLocks noGrp="1"/>
          </p:cNvSpPr>
          <p:nvPr>
            <p:ph type="body" sz="quarter" idx="17"/>
          </p:nvPr>
        </p:nvSpPr>
        <p:spPr>
          <a:xfrm>
            <a:off x="8890334" y="2251998"/>
            <a:ext cx="2949370" cy="845164"/>
          </a:xfrm>
        </p:spPr>
        <p:txBody>
          <a:bodyPr/>
          <a:lstStyle/>
          <a:p>
            <a:r>
              <a:rPr lang="en-US" dirty="0"/>
              <a:t>Scan for more info about this career</a:t>
            </a:r>
          </a:p>
        </p:txBody>
      </p:sp>
      <p:pic>
        <p:nvPicPr>
          <p:cNvPr id="5" name="Picture 4" descr="A qr code on a white background&#10;&#10;Description automatically generated">
            <a:extLst>
              <a:ext uri="{FF2B5EF4-FFF2-40B4-BE49-F238E27FC236}">
                <a16:creationId xmlns:a16="http://schemas.microsoft.com/office/drawing/2014/main" id="{C57F966F-4CBA-0EAC-1091-FE7A7F3F6041}"/>
              </a:ext>
            </a:extLst>
          </p:cNvPr>
          <p:cNvPicPr>
            <a:picLocks noChangeAspect="1"/>
          </p:cNvPicPr>
          <p:nvPr/>
        </p:nvPicPr>
        <p:blipFill>
          <a:blip r:embed="rId2"/>
          <a:stretch>
            <a:fillRect/>
          </a:stretch>
        </p:blipFill>
        <p:spPr>
          <a:xfrm>
            <a:off x="9332235" y="3397287"/>
            <a:ext cx="1985007" cy="1985007"/>
          </a:xfrm>
          <a:prstGeom prst="rect">
            <a:avLst/>
          </a:prstGeom>
        </p:spPr>
      </p:pic>
      <p:sp>
        <p:nvSpPr>
          <p:cNvPr id="9" name="Text Placeholder 8">
            <a:extLst>
              <a:ext uri="{FF2B5EF4-FFF2-40B4-BE49-F238E27FC236}">
                <a16:creationId xmlns:a16="http://schemas.microsoft.com/office/drawing/2014/main" id="{D1D29A9D-D3AE-2946-9954-8512210B4E03}"/>
              </a:ext>
            </a:extLst>
          </p:cNvPr>
          <p:cNvSpPr>
            <a:spLocks noGrp="1"/>
          </p:cNvSpPr>
          <p:nvPr>
            <p:ph type="body" sz="quarter" idx="11"/>
          </p:nvPr>
        </p:nvSpPr>
        <p:spPr>
          <a:xfrm>
            <a:off x="7724904" y="6286499"/>
            <a:ext cx="4742144" cy="442189"/>
          </a:xfrm>
        </p:spPr>
        <p:txBody>
          <a:bodyPr>
            <a:noAutofit/>
          </a:bodyPr>
          <a:lstStyle/>
          <a:p>
            <a:pPr>
              <a:spcBef>
                <a:spcPts val="0"/>
              </a:spcBef>
            </a:pPr>
            <a:r>
              <a:rPr lang="en-US" sz="2200" dirty="0"/>
              <a:t>Find more potential careers at </a:t>
            </a:r>
          </a:p>
          <a:p>
            <a:pPr>
              <a:spcBef>
                <a:spcPts val="0"/>
              </a:spcBef>
            </a:pPr>
            <a:r>
              <a:rPr lang="en-US" sz="2200" b="1" dirty="0" err="1"/>
              <a:t>b</a:t>
            </a:r>
            <a:r>
              <a:rPr lang="en-US" sz="2200" b="1" i="0" strike="noStrike" dirty="0" err="1">
                <a:effectLst/>
              </a:rPr>
              <a:t>igfuture.org</a:t>
            </a:r>
            <a:r>
              <a:rPr lang="en-US" sz="2200" b="1" i="0" strike="noStrike" dirty="0">
                <a:effectLst/>
              </a:rPr>
              <a:t>/career-search</a:t>
            </a:r>
            <a:endParaRPr lang="en-US" sz="2200" dirty="0"/>
          </a:p>
        </p:txBody>
      </p:sp>
    </p:spTree>
    <p:extLst>
      <p:ext uri="{BB962C8B-B14F-4D97-AF65-F5344CB8AC3E}">
        <p14:creationId xmlns:p14="http://schemas.microsoft.com/office/powerpoint/2010/main" val="10865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C82E3-BD1E-43F9-7120-ECD239B8CBAB}"/>
              </a:ext>
            </a:extLst>
          </p:cNvPr>
          <p:cNvSpPr>
            <a:spLocks noGrp="1"/>
          </p:cNvSpPr>
          <p:nvPr>
            <p:ph type="title"/>
          </p:nvPr>
        </p:nvSpPr>
        <p:spPr>
          <a:xfrm>
            <a:off x="395764" y="499705"/>
            <a:ext cx="12070080" cy="524323"/>
          </a:xfrm>
        </p:spPr>
        <p:txBody>
          <a:bodyPr/>
          <a:lstStyle/>
          <a:p>
            <a:r>
              <a:rPr lang="en-US" dirty="0"/>
              <a:t>Instructions for Teachers</a:t>
            </a:r>
          </a:p>
        </p:txBody>
      </p:sp>
      <p:sp>
        <p:nvSpPr>
          <p:cNvPr id="10" name="Text Placeholder 2">
            <a:extLst>
              <a:ext uri="{FF2B5EF4-FFF2-40B4-BE49-F238E27FC236}">
                <a16:creationId xmlns:a16="http://schemas.microsoft.com/office/drawing/2014/main" id="{AE31D34B-9265-FE86-6F34-B11CCBD6417E}"/>
              </a:ext>
            </a:extLst>
          </p:cNvPr>
          <p:cNvSpPr>
            <a:spLocks noGrp="1"/>
          </p:cNvSpPr>
          <p:nvPr>
            <p:ph type="body" sz="quarter" idx="10"/>
          </p:nvPr>
        </p:nvSpPr>
        <p:spPr>
          <a:xfrm>
            <a:off x="375444" y="1068548"/>
            <a:ext cx="12070080" cy="700124"/>
          </a:xfrm>
        </p:spPr>
        <p:txBody>
          <a:bodyPr/>
          <a:lstStyle/>
          <a:p>
            <a:pPr marL="0" indent="0">
              <a:buNone/>
            </a:pPr>
            <a:r>
              <a:rPr lang="en-US" sz="1800" dirty="0">
                <a:latin typeface="+mn-lt"/>
              </a:rPr>
              <a:t>Ways to </a:t>
            </a:r>
            <a:r>
              <a:rPr lang="en-US" dirty="0"/>
              <a:t>u</a:t>
            </a:r>
            <a:r>
              <a:rPr lang="en-US" sz="1800" dirty="0">
                <a:latin typeface="+mn-lt"/>
              </a:rPr>
              <a:t>se </a:t>
            </a:r>
            <a:r>
              <a:rPr lang="en-US" dirty="0"/>
              <a:t>t</a:t>
            </a:r>
            <a:r>
              <a:rPr lang="en-US" sz="1800" dirty="0">
                <a:latin typeface="+mn-lt"/>
              </a:rPr>
              <a:t>hese </a:t>
            </a:r>
            <a:r>
              <a:rPr lang="en-US" dirty="0"/>
              <a:t>s</a:t>
            </a:r>
            <a:r>
              <a:rPr lang="en-US" sz="1800" dirty="0">
                <a:latin typeface="+mn-lt"/>
              </a:rPr>
              <a:t>lides</a:t>
            </a:r>
            <a:endParaRPr lang="en-US" dirty="0"/>
          </a:p>
        </p:txBody>
      </p:sp>
      <p:sp>
        <p:nvSpPr>
          <p:cNvPr id="8" name="Rectangle 7">
            <a:extLst>
              <a:ext uri="{FF2B5EF4-FFF2-40B4-BE49-F238E27FC236}">
                <a16:creationId xmlns:a16="http://schemas.microsoft.com/office/drawing/2014/main" id="{45F8A727-B9F1-9309-7638-780F9B1843D5}"/>
              </a:ext>
            </a:extLst>
          </p:cNvPr>
          <p:cNvSpPr/>
          <p:nvPr/>
        </p:nvSpPr>
        <p:spPr>
          <a:xfrm>
            <a:off x="395764" y="1651135"/>
            <a:ext cx="6447920" cy="3093154"/>
          </a:xfrm>
          <a:prstGeom prst="rect">
            <a:avLst/>
          </a:prstGeom>
        </p:spPr>
        <p:txBody>
          <a:bodyPr wrap="square" lIns="0" tIns="0" anchor="t">
            <a:spAutoFit/>
          </a:bodyPr>
          <a:lstStyle/>
          <a:p>
            <a:pPr marL="285750" indent="-285750">
              <a:buFont typeface="Arial" panose="020B0604020202020204" pitchFamily="34" charset="0"/>
              <a:buChar char="•"/>
            </a:pPr>
            <a:r>
              <a:rPr lang="en-US" b="1" dirty="0">
                <a:solidFill>
                  <a:schemeClr val="bg1"/>
                </a:solidFill>
              </a:rPr>
              <a:t>Take 2 minutes: </a:t>
            </a:r>
            <a:r>
              <a:rPr lang="en-US" dirty="0">
                <a:solidFill>
                  <a:schemeClr val="bg1"/>
                </a:solidFill>
              </a:rPr>
              <a:t>Show a slide per day as your students are walking into class.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b="1" dirty="0">
                <a:solidFill>
                  <a:schemeClr val="bg1"/>
                </a:solidFill>
              </a:rPr>
              <a:t>Take 10-15 minutes: </a:t>
            </a:r>
            <a:r>
              <a:rPr lang="en-US" dirty="0">
                <a:solidFill>
                  <a:schemeClr val="bg1"/>
                </a:solidFill>
              </a:rPr>
              <a:t>Create a gallery walk or career stations for students to view different careers.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b="1" dirty="0">
                <a:solidFill>
                  <a:schemeClr val="bg1"/>
                </a:solidFill>
              </a:rPr>
              <a:t>Provide individual time:</a:t>
            </a:r>
            <a:r>
              <a:rPr lang="en-US" dirty="0">
                <a:solidFill>
                  <a:schemeClr val="bg1"/>
                </a:solidFill>
              </a:rPr>
              <a:t> Have students review the Career index slide for careers they’re interested in.</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b="1" dirty="0">
                <a:solidFill>
                  <a:schemeClr val="bg1"/>
                </a:solidFill>
              </a:rPr>
              <a:t>Optional: </a:t>
            </a:r>
            <a:r>
              <a:rPr lang="en-US" dirty="0">
                <a:solidFill>
                  <a:schemeClr val="bg1"/>
                </a:solidFill>
              </a:rPr>
              <a:t>Have students review and respond to </a:t>
            </a:r>
            <a:r>
              <a:rPr lang="en-US" dirty="0">
                <a:solidFill>
                  <a:schemeClr val="bg1"/>
                </a:solidFill>
                <a:hlinkClick r:id="rId2"/>
              </a:rPr>
              <a:t>the reflection questions.</a:t>
            </a:r>
            <a:endParaRPr lang="en-US" dirty="0">
              <a:solidFill>
                <a:schemeClr val="bg1"/>
              </a:solidFill>
            </a:endParaRPr>
          </a:p>
        </p:txBody>
      </p:sp>
      <p:sp>
        <p:nvSpPr>
          <p:cNvPr id="6" name="Rectangle 5">
            <a:extLst>
              <a:ext uri="{FF2B5EF4-FFF2-40B4-BE49-F238E27FC236}">
                <a16:creationId xmlns:a16="http://schemas.microsoft.com/office/drawing/2014/main" id="{ADA902C0-25D2-40A0-F335-519C67164FA6}"/>
              </a:ext>
            </a:extLst>
          </p:cNvPr>
          <p:cNvSpPr/>
          <p:nvPr/>
        </p:nvSpPr>
        <p:spPr>
          <a:xfrm>
            <a:off x="7772400" y="1068548"/>
            <a:ext cx="4673124" cy="5032546"/>
          </a:xfrm>
          <a:prstGeom prst="rect">
            <a:avLst/>
          </a:prstGeom>
          <a:noFill/>
          <a:ln w="38100">
            <a:solidFill>
              <a:srgbClr val="324DC7"/>
            </a:solidFill>
          </a:ln>
        </p:spPr>
        <p:style>
          <a:lnRef idx="1">
            <a:schemeClr val="accent1"/>
          </a:lnRef>
          <a:fillRef idx="0">
            <a:schemeClr val="accent1"/>
          </a:fillRef>
          <a:effectRef idx="0">
            <a:schemeClr val="accent1"/>
          </a:effectRef>
          <a:fontRef idx="minor">
            <a:schemeClr val="tx1"/>
          </a:fontRef>
        </p:style>
        <p:txBody>
          <a:bodyPr lIns="365760" tIns="365760" rIns="365760" rtlCol="0" anchor="t"/>
          <a:lstStyle/>
          <a:p>
            <a:pPr algn="ctr"/>
            <a:r>
              <a:rPr lang="en-US" b="1">
                <a:solidFill>
                  <a:schemeClr val="bg1"/>
                </a:solidFill>
                <a:latin typeface="Roboto" panose="02000000000000000000" pitchFamily="2" charset="0"/>
              </a:rPr>
              <a:t>About </a:t>
            </a:r>
            <a:r>
              <a:rPr lang="en-US" b="1" err="1">
                <a:solidFill>
                  <a:schemeClr val="bg1"/>
                </a:solidFill>
                <a:latin typeface="Roboto" panose="02000000000000000000" pitchFamily="2" charset="0"/>
              </a:rPr>
              <a:t>BigFuture</a:t>
            </a:r>
            <a:r>
              <a:rPr lang="en-US" b="1">
                <a:solidFill>
                  <a:schemeClr val="bg1"/>
                </a:solidFill>
                <a:latin typeface="Roboto" panose="02000000000000000000" pitchFamily="2" charset="0"/>
              </a:rPr>
              <a:t> Career Search</a:t>
            </a:r>
          </a:p>
          <a:p>
            <a:pPr algn="ctr"/>
            <a:endParaRPr lang="en-US" dirty="0">
              <a:solidFill>
                <a:schemeClr val="bg1"/>
              </a:solidFill>
              <a:latin typeface="Roboto" panose="02000000000000000000" pitchFamily="2" charset="0"/>
            </a:endParaRPr>
          </a:p>
          <a:p>
            <a:r>
              <a:rPr lang="en-US" dirty="0">
                <a:solidFill>
                  <a:schemeClr val="bg1"/>
                </a:solidFill>
                <a:latin typeface="Roboto" panose="02000000000000000000" pitchFamily="2" charset="0"/>
              </a:rPr>
              <a:t>Career </a:t>
            </a:r>
            <a:r>
              <a:rPr lang="en-US" dirty="0">
                <a:solidFill>
                  <a:schemeClr val="bg1"/>
                </a:solidFill>
              </a:rPr>
              <a:t>information is from O*NET by the U.S. Department of Labor.</a:t>
            </a:r>
          </a:p>
          <a:p>
            <a:endParaRPr lang="en-US" dirty="0">
              <a:solidFill>
                <a:schemeClr val="bg1"/>
              </a:solidFill>
            </a:endParaRPr>
          </a:p>
          <a:p>
            <a:r>
              <a:rPr lang="en-US" dirty="0">
                <a:solidFill>
                  <a:schemeClr val="bg1"/>
                </a:solidFill>
              </a:rPr>
              <a:t>It contains over 1,000 career profiles including information on:</a:t>
            </a:r>
          </a:p>
          <a:p>
            <a:pPr marL="285750" indent="-285750">
              <a:buFont typeface="Arial" panose="020B0604020202020204" pitchFamily="34" charset="0"/>
              <a:buChar char="•"/>
            </a:pPr>
            <a:r>
              <a:rPr lang="en-US" dirty="0">
                <a:solidFill>
                  <a:schemeClr val="bg1"/>
                </a:solidFill>
              </a:rPr>
              <a:t>Median local and national income</a:t>
            </a:r>
          </a:p>
          <a:p>
            <a:pPr marL="285750" indent="-285750">
              <a:buFont typeface="Arial" panose="020B0604020202020204" pitchFamily="34" charset="0"/>
              <a:buChar char="•"/>
            </a:pPr>
            <a:r>
              <a:rPr lang="en-US" dirty="0">
                <a:solidFill>
                  <a:schemeClr val="bg1"/>
                </a:solidFill>
              </a:rPr>
              <a:t>Projected job growth</a:t>
            </a:r>
          </a:p>
          <a:p>
            <a:pPr marL="285750" indent="-285750">
              <a:buFont typeface="Arial" panose="020B0604020202020204" pitchFamily="34" charset="0"/>
              <a:buChar char="•"/>
            </a:pPr>
            <a:r>
              <a:rPr lang="en-US" dirty="0">
                <a:solidFill>
                  <a:schemeClr val="bg1"/>
                </a:solidFill>
              </a:rPr>
              <a:t>Average education level </a:t>
            </a:r>
          </a:p>
          <a:p>
            <a:endParaRPr lang="en-US" dirty="0">
              <a:solidFill>
                <a:schemeClr val="bg1"/>
              </a:solidFill>
            </a:endParaRPr>
          </a:p>
          <a:p>
            <a:r>
              <a:rPr lang="en-US" dirty="0">
                <a:solidFill>
                  <a:schemeClr val="bg1"/>
                </a:solidFill>
              </a:rPr>
              <a:t>Students can also take a 15-minute career quiz to get matched with up to 30 potential </a:t>
            </a:r>
            <a:r>
              <a:rPr lang="en-US" altLang="zh-CN" dirty="0">
                <a:solidFill>
                  <a:schemeClr val="bg1"/>
                </a:solidFill>
              </a:rPr>
              <a:t>careers to explore on </a:t>
            </a:r>
            <a:r>
              <a:rPr lang="en-US" altLang="zh-CN" dirty="0" err="1">
                <a:solidFill>
                  <a:schemeClr val="bg1"/>
                </a:solidFill>
              </a:rPr>
              <a:t>BigFuture</a:t>
            </a:r>
            <a:r>
              <a:rPr lang="en-US" altLang="zh-CN" dirty="0">
                <a:solidFill>
                  <a:schemeClr val="bg1"/>
                </a:solidFill>
              </a:rPr>
              <a:t>.</a:t>
            </a:r>
          </a:p>
          <a:p>
            <a:endParaRPr lang="en-US" dirty="0">
              <a:solidFill>
                <a:schemeClr val="bg1"/>
              </a:solidFill>
            </a:endParaRPr>
          </a:p>
        </p:txBody>
      </p:sp>
      <p:pic>
        <p:nvPicPr>
          <p:cNvPr id="9" name="Picture 8" descr="A computer screen with a black and white design on it&#10;&#10;Description automatically generated">
            <a:extLst>
              <a:ext uri="{FF2B5EF4-FFF2-40B4-BE49-F238E27FC236}">
                <a16:creationId xmlns:a16="http://schemas.microsoft.com/office/drawing/2014/main" id="{C9F42706-51FD-5397-2B4A-619626BCE9FB}"/>
              </a:ext>
            </a:extLst>
          </p:cNvPr>
          <p:cNvPicPr>
            <a:picLocks noChangeAspect="1"/>
          </p:cNvPicPr>
          <p:nvPr/>
        </p:nvPicPr>
        <p:blipFill>
          <a:blip r:embed="rId3"/>
          <a:stretch>
            <a:fillRect/>
          </a:stretch>
        </p:blipFill>
        <p:spPr>
          <a:xfrm>
            <a:off x="7105553" y="434979"/>
            <a:ext cx="1333693" cy="1333693"/>
          </a:xfrm>
          <a:prstGeom prst="rect">
            <a:avLst/>
          </a:prstGeom>
        </p:spPr>
      </p:pic>
    </p:spTree>
    <p:extLst>
      <p:ext uri="{BB962C8B-B14F-4D97-AF65-F5344CB8AC3E}">
        <p14:creationId xmlns:p14="http://schemas.microsoft.com/office/powerpoint/2010/main" val="146399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58B548-1275-B749-85B6-93E3E4F19ACE}"/>
              </a:ext>
            </a:extLst>
          </p:cNvPr>
          <p:cNvSpPr>
            <a:spLocks noGrp="1"/>
          </p:cNvSpPr>
          <p:nvPr>
            <p:ph type="title"/>
          </p:nvPr>
        </p:nvSpPr>
        <p:spPr>
          <a:xfrm>
            <a:off x="327947" y="440463"/>
            <a:ext cx="11511757" cy="602979"/>
          </a:xfrm>
        </p:spPr>
        <p:txBody>
          <a:bodyPr/>
          <a:lstStyle/>
          <a:p>
            <a:r>
              <a:rPr lang="en-US" dirty="0"/>
              <a:t>Career of the Day:</a:t>
            </a:r>
            <a:br>
              <a:rPr lang="en-US" dirty="0"/>
            </a:br>
            <a:r>
              <a:rPr lang="en-US" dirty="0"/>
              <a:t>Architects</a:t>
            </a:r>
          </a:p>
        </p:txBody>
      </p:sp>
      <p:sp>
        <p:nvSpPr>
          <p:cNvPr id="12" name="Text Placeholder 4">
            <a:extLst>
              <a:ext uri="{FF2B5EF4-FFF2-40B4-BE49-F238E27FC236}">
                <a16:creationId xmlns:a16="http://schemas.microsoft.com/office/drawing/2014/main" id="{21EC0FBA-CF0A-F34C-A1AF-F00381A720B0}"/>
              </a:ext>
            </a:extLst>
          </p:cNvPr>
          <p:cNvSpPr>
            <a:spLocks noGrp="1"/>
          </p:cNvSpPr>
          <p:nvPr>
            <p:ph type="body" sz="quarter" idx="13"/>
          </p:nvPr>
        </p:nvSpPr>
        <p:spPr>
          <a:xfrm>
            <a:off x="737728" y="2251998"/>
            <a:ext cx="2949370" cy="845164"/>
          </a:xfrm>
        </p:spPr>
        <p:txBody>
          <a:bodyPr/>
          <a:lstStyle/>
          <a:p>
            <a:r>
              <a:rPr lang="en-US" dirty="0"/>
              <a:t>Median Yearly Income</a:t>
            </a:r>
          </a:p>
        </p:txBody>
      </p:sp>
      <p:sp>
        <p:nvSpPr>
          <p:cNvPr id="13" name="Text Placeholder 5">
            <a:extLst>
              <a:ext uri="{FF2B5EF4-FFF2-40B4-BE49-F238E27FC236}">
                <a16:creationId xmlns:a16="http://schemas.microsoft.com/office/drawing/2014/main" id="{D33C2FE7-F944-E445-BF21-8D2F36135CD9}"/>
              </a:ext>
            </a:extLst>
          </p:cNvPr>
          <p:cNvSpPr>
            <a:spLocks noGrp="1"/>
          </p:cNvSpPr>
          <p:nvPr>
            <p:ph type="body" sz="quarter" idx="14"/>
          </p:nvPr>
        </p:nvSpPr>
        <p:spPr>
          <a:xfrm>
            <a:off x="737728" y="3096291"/>
            <a:ext cx="2949370" cy="515271"/>
          </a:xfrm>
        </p:spPr>
        <p:txBody>
          <a:bodyPr>
            <a:noAutofit/>
          </a:bodyPr>
          <a:lstStyle/>
          <a:p>
            <a:r>
              <a:rPr lang="en-US" dirty="0"/>
              <a:t>$77,483</a:t>
            </a:r>
          </a:p>
          <a:p>
            <a:endParaRPr lang="en-US" dirty="0"/>
          </a:p>
        </p:txBody>
      </p:sp>
      <p:sp>
        <p:nvSpPr>
          <p:cNvPr id="3" name="Text Placeholder 4">
            <a:extLst>
              <a:ext uri="{FF2B5EF4-FFF2-40B4-BE49-F238E27FC236}">
                <a16:creationId xmlns:a16="http://schemas.microsoft.com/office/drawing/2014/main" id="{09C1819F-3CBC-8DE4-81FC-B46C05B988E7}"/>
              </a:ext>
            </a:extLst>
          </p:cNvPr>
          <p:cNvSpPr txBox="1">
            <a:spLocks/>
          </p:cNvSpPr>
          <p:nvPr/>
        </p:nvSpPr>
        <p:spPr>
          <a:xfrm>
            <a:off x="737728" y="4049799"/>
            <a:ext cx="2949370" cy="845164"/>
          </a:xfrm>
          <a:prstGeom prst="rect">
            <a:avLst/>
          </a:prstGeom>
        </p:spPr>
        <p:txBody>
          <a:bodyPr vert="horz" lIns="91440" tIns="45720" rIns="91440" bIns="45720" rtlCol="0" anchor="t" anchorCtr="0">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2400" b="1" i="0" u="none" strike="noStrike" kern="1200" cap="none" spc="0" normalizeH="0" baseline="0" noProof="1">
                <a:ln>
                  <a:noFill/>
                </a:ln>
                <a:solidFill>
                  <a:srgbClr val="324DC7"/>
                </a:solidFill>
                <a:effectLst/>
                <a:uLnTx/>
                <a:uFillTx/>
                <a:latin typeface="Roboto" panose="02000000000000000000" pitchFamily="2" charset="0"/>
                <a:ea typeface="Roboto" panose="02000000000000000000" pitchFamily="2" charset="0"/>
                <a:cs typeface="Roboto" panose="02000000000000000000" pitchFamily="2" charset="0"/>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Most Common Education Level</a:t>
            </a:r>
          </a:p>
        </p:txBody>
      </p:sp>
      <p:sp>
        <p:nvSpPr>
          <p:cNvPr id="4" name="Text Placeholder 5">
            <a:extLst>
              <a:ext uri="{FF2B5EF4-FFF2-40B4-BE49-F238E27FC236}">
                <a16:creationId xmlns:a16="http://schemas.microsoft.com/office/drawing/2014/main" id="{66FAE7EF-4FB5-F699-2D4C-803592B69723}"/>
              </a:ext>
            </a:extLst>
          </p:cNvPr>
          <p:cNvSpPr txBox="1">
            <a:spLocks/>
          </p:cNvSpPr>
          <p:nvPr/>
        </p:nvSpPr>
        <p:spPr>
          <a:xfrm>
            <a:off x="737728" y="4894092"/>
            <a:ext cx="2949370" cy="515271"/>
          </a:xfrm>
          <a:prstGeom prst="rect">
            <a:avLst/>
          </a:prstGeom>
        </p:spPr>
        <p:txBody>
          <a:bodyPr vert="horz" lIns="91440" tIns="45720" rIns="91440" bIns="45720" rtlCol="0" anchor="t" anchorCtr="0">
            <a:no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800" b="0"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mn-cs"/>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Bachelor’s degree</a:t>
            </a:r>
          </a:p>
          <a:p>
            <a:endParaRPr lang="en-US" dirty="0"/>
          </a:p>
        </p:txBody>
      </p:sp>
      <p:sp>
        <p:nvSpPr>
          <p:cNvPr id="14" name="Text Placeholder 6">
            <a:extLst>
              <a:ext uri="{FF2B5EF4-FFF2-40B4-BE49-F238E27FC236}">
                <a16:creationId xmlns:a16="http://schemas.microsoft.com/office/drawing/2014/main" id="{3E88AA4E-EB01-5E47-B7FB-B84BDA149CE3}"/>
              </a:ext>
            </a:extLst>
          </p:cNvPr>
          <p:cNvSpPr>
            <a:spLocks noGrp="1"/>
          </p:cNvSpPr>
          <p:nvPr>
            <p:ph type="body" sz="quarter" idx="15"/>
          </p:nvPr>
        </p:nvSpPr>
        <p:spPr>
          <a:xfrm>
            <a:off x="4775534" y="2251998"/>
            <a:ext cx="2949370" cy="845164"/>
          </a:xfrm>
        </p:spPr>
        <p:txBody>
          <a:bodyPr/>
          <a:lstStyle/>
          <a:p>
            <a:r>
              <a:rPr lang="en-US" dirty="0"/>
              <a:t>What do they do?</a:t>
            </a:r>
          </a:p>
        </p:txBody>
      </p:sp>
      <p:sp>
        <p:nvSpPr>
          <p:cNvPr id="15" name="Text Placeholder 7">
            <a:extLst>
              <a:ext uri="{FF2B5EF4-FFF2-40B4-BE49-F238E27FC236}">
                <a16:creationId xmlns:a16="http://schemas.microsoft.com/office/drawing/2014/main" id="{80227672-E7B3-554C-831D-3525CB8C9819}"/>
              </a:ext>
            </a:extLst>
          </p:cNvPr>
          <p:cNvSpPr>
            <a:spLocks noGrp="1"/>
          </p:cNvSpPr>
          <p:nvPr>
            <p:ph type="body" sz="quarter" idx="16"/>
          </p:nvPr>
        </p:nvSpPr>
        <p:spPr>
          <a:xfrm>
            <a:off x="4775534" y="2656601"/>
            <a:ext cx="2949370" cy="845164"/>
          </a:xfrm>
        </p:spPr>
        <p:txBody>
          <a:bodyPr>
            <a:noAutofit/>
          </a:bodyPr>
          <a:lstStyle/>
          <a:p>
            <a:r>
              <a:rPr lang="en-US" sz="1800" dirty="0"/>
              <a:t>Plan and design structures, such as private residences, office buildings, theaters, factories, and other structural property.</a:t>
            </a:r>
            <a:endParaRPr lang="en-US" sz="2400" b="1" dirty="0"/>
          </a:p>
        </p:txBody>
      </p:sp>
      <p:sp>
        <p:nvSpPr>
          <p:cNvPr id="10" name="Text Placeholder 1">
            <a:extLst>
              <a:ext uri="{FF2B5EF4-FFF2-40B4-BE49-F238E27FC236}">
                <a16:creationId xmlns:a16="http://schemas.microsoft.com/office/drawing/2014/main" id="{C8474B66-5492-E342-B454-9C41F8D739E4}"/>
              </a:ext>
            </a:extLst>
          </p:cNvPr>
          <p:cNvSpPr>
            <a:spLocks noGrp="1"/>
          </p:cNvSpPr>
          <p:nvPr>
            <p:ph type="body" sz="quarter" idx="17"/>
          </p:nvPr>
        </p:nvSpPr>
        <p:spPr>
          <a:xfrm>
            <a:off x="8890334" y="2251998"/>
            <a:ext cx="2949370" cy="845164"/>
          </a:xfrm>
        </p:spPr>
        <p:txBody>
          <a:bodyPr/>
          <a:lstStyle/>
          <a:p>
            <a:r>
              <a:rPr lang="en-US" dirty="0"/>
              <a:t>Scan for more info about this career</a:t>
            </a:r>
          </a:p>
        </p:txBody>
      </p:sp>
      <p:pic>
        <p:nvPicPr>
          <p:cNvPr id="6" name="Picture 5" descr="A qr code on a white background&#10;&#10;Description automatically generated">
            <a:extLst>
              <a:ext uri="{FF2B5EF4-FFF2-40B4-BE49-F238E27FC236}">
                <a16:creationId xmlns:a16="http://schemas.microsoft.com/office/drawing/2014/main" id="{7EEA7D2E-D999-EAB8-037A-9DB5BD4A0E6F}"/>
              </a:ext>
            </a:extLst>
          </p:cNvPr>
          <p:cNvPicPr>
            <a:picLocks noChangeAspect="1"/>
          </p:cNvPicPr>
          <p:nvPr/>
        </p:nvPicPr>
        <p:blipFill>
          <a:blip r:embed="rId2"/>
          <a:stretch>
            <a:fillRect/>
          </a:stretch>
        </p:blipFill>
        <p:spPr>
          <a:xfrm>
            <a:off x="9460334" y="3401033"/>
            <a:ext cx="1809370" cy="1809370"/>
          </a:xfrm>
          <a:prstGeom prst="rect">
            <a:avLst/>
          </a:prstGeom>
        </p:spPr>
      </p:pic>
      <p:sp>
        <p:nvSpPr>
          <p:cNvPr id="2" name="Text Placeholder 1">
            <a:extLst>
              <a:ext uri="{FF2B5EF4-FFF2-40B4-BE49-F238E27FC236}">
                <a16:creationId xmlns:a16="http://schemas.microsoft.com/office/drawing/2014/main" id="{72C5130D-6A05-2745-AB02-13F097504F14}"/>
              </a:ext>
            </a:extLst>
          </p:cNvPr>
          <p:cNvSpPr>
            <a:spLocks noGrp="1"/>
          </p:cNvSpPr>
          <p:nvPr>
            <p:ph type="body" sz="quarter" idx="11"/>
          </p:nvPr>
        </p:nvSpPr>
        <p:spPr>
          <a:xfrm>
            <a:off x="8409482" y="6163582"/>
            <a:ext cx="4162499" cy="454188"/>
          </a:xfrm>
        </p:spPr>
        <p:txBody>
          <a:bodyPr>
            <a:noAutofit/>
          </a:bodyPr>
          <a:lstStyle/>
          <a:p>
            <a:pPr>
              <a:spcBef>
                <a:spcPts val="0"/>
              </a:spcBef>
            </a:pPr>
            <a:r>
              <a:rPr lang="en-US" sz="2200" dirty="0"/>
              <a:t>Find more potential careers at </a:t>
            </a:r>
          </a:p>
          <a:p>
            <a:pPr>
              <a:spcBef>
                <a:spcPts val="0"/>
              </a:spcBef>
            </a:pPr>
            <a:r>
              <a:rPr lang="en-US" sz="2200" b="1" dirty="0" err="1"/>
              <a:t>b</a:t>
            </a:r>
            <a:r>
              <a:rPr lang="en-US" sz="2200" b="1" i="0" strike="noStrike" dirty="0" err="1">
                <a:effectLst/>
              </a:rPr>
              <a:t>igfuture.org</a:t>
            </a:r>
            <a:r>
              <a:rPr lang="en-US" sz="2200" b="1" i="0" strike="noStrike" dirty="0">
                <a:effectLst/>
              </a:rPr>
              <a:t>/career-search</a:t>
            </a:r>
            <a:br>
              <a:rPr lang="en-US" sz="2200" b="1" dirty="0"/>
            </a:br>
            <a:endParaRPr lang="en-US" sz="2200" b="1" dirty="0"/>
          </a:p>
        </p:txBody>
      </p:sp>
    </p:spTree>
    <p:extLst>
      <p:ext uri="{BB962C8B-B14F-4D97-AF65-F5344CB8AC3E}">
        <p14:creationId xmlns:p14="http://schemas.microsoft.com/office/powerpoint/2010/main" val="3361946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5A99C-B2AF-EF40-B5ED-4976F6AA8EBF}"/>
              </a:ext>
            </a:extLst>
          </p:cNvPr>
          <p:cNvSpPr>
            <a:spLocks noGrp="1"/>
          </p:cNvSpPr>
          <p:nvPr>
            <p:ph type="title"/>
          </p:nvPr>
        </p:nvSpPr>
        <p:spPr>
          <a:xfrm>
            <a:off x="494340" y="356390"/>
            <a:ext cx="11511757" cy="602979"/>
          </a:xfrm>
        </p:spPr>
        <p:txBody>
          <a:bodyPr/>
          <a:lstStyle/>
          <a:p>
            <a:r>
              <a:rPr lang="en-US" dirty="0"/>
              <a:t>Career of the Day:</a:t>
            </a:r>
            <a:br>
              <a:rPr lang="en-US" dirty="0"/>
            </a:br>
            <a:r>
              <a:rPr lang="en-US" dirty="0"/>
              <a:t>Art Directors</a:t>
            </a:r>
          </a:p>
        </p:txBody>
      </p:sp>
      <p:sp>
        <p:nvSpPr>
          <p:cNvPr id="12" name="Text Placeholder 4">
            <a:extLst>
              <a:ext uri="{FF2B5EF4-FFF2-40B4-BE49-F238E27FC236}">
                <a16:creationId xmlns:a16="http://schemas.microsoft.com/office/drawing/2014/main" id="{112E02C7-D09A-FB40-BEC9-3B4F453C45E7}"/>
              </a:ext>
            </a:extLst>
          </p:cNvPr>
          <p:cNvSpPr>
            <a:spLocks noGrp="1"/>
          </p:cNvSpPr>
          <p:nvPr>
            <p:ph type="body" sz="quarter" idx="13"/>
          </p:nvPr>
        </p:nvSpPr>
        <p:spPr>
          <a:xfrm>
            <a:off x="737728" y="2251998"/>
            <a:ext cx="2949370" cy="845164"/>
          </a:xfrm>
        </p:spPr>
        <p:txBody>
          <a:bodyPr/>
          <a:lstStyle/>
          <a:p>
            <a:r>
              <a:rPr lang="en-US" dirty="0"/>
              <a:t>Median Yearly Income</a:t>
            </a:r>
          </a:p>
        </p:txBody>
      </p:sp>
      <p:sp>
        <p:nvSpPr>
          <p:cNvPr id="13" name="Text Placeholder 5">
            <a:extLst>
              <a:ext uri="{FF2B5EF4-FFF2-40B4-BE49-F238E27FC236}">
                <a16:creationId xmlns:a16="http://schemas.microsoft.com/office/drawing/2014/main" id="{2081FCA3-779C-5C40-9F5B-A85FDEE8CCCF}"/>
              </a:ext>
            </a:extLst>
          </p:cNvPr>
          <p:cNvSpPr>
            <a:spLocks noGrp="1"/>
          </p:cNvSpPr>
          <p:nvPr>
            <p:ph type="body" sz="quarter" idx="14"/>
          </p:nvPr>
        </p:nvSpPr>
        <p:spPr>
          <a:xfrm>
            <a:off x="737728" y="3034245"/>
            <a:ext cx="2949370" cy="394757"/>
          </a:xfrm>
        </p:spPr>
        <p:txBody>
          <a:bodyPr>
            <a:noAutofit/>
          </a:bodyPr>
          <a:lstStyle/>
          <a:p>
            <a:r>
              <a:rPr lang="en-US" dirty="0"/>
              <a:t>$67,900</a:t>
            </a:r>
          </a:p>
        </p:txBody>
      </p:sp>
      <p:sp>
        <p:nvSpPr>
          <p:cNvPr id="2" name="Text Placeholder 4">
            <a:extLst>
              <a:ext uri="{FF2B5EF4-FFF2-40B4-BE49-F238E27FC236}">
                <a16:creationId xmlns:a16="http://schemas.microsoft.com/office/drawing/2014/main" id="{70A58EA6-4E0B-AD20-9D42-55E3415EAE17}"/>
              </a:ext>
            </a:extLst>
          </p:cNvPr>
          <p:cNvSpPr txBox="1">
            <a:spLocks/>
          </p:cNvSpPr>
          <p:nvPr/>
        </p:nvSpPr>
        <p:spPr>
          <a:xfrm>
            <a:off x="737728" y="3882357"/>
            <a:ext cx="2949370" cy="845164"/>
          </a:xfrm>
          <a:prstGeom prst="rect">
            <a:avLst/>
          </a:prstGeom>
        </p:spPr>
        <p:txBody>
          <a:bodyPr vert="horz" lIns="91440" tIns="45720" rIns="91440" bIns="45720" rtlCol="0" anchor="t" anchorCtr="0">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2400" b="1"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Most Common Education Level</a:t>
            </a:r>
          </a:p>
        </p:txBody>
      </p:sp>
      <p:sp>
        <p:nvSpPr>
          <p:cNvPr id="3" name="Text Placeholder 5">
            <a:extLst>
              <a:ext uri="{FF2B5EF4-FFF2-40B4-BE49-F238E27FC236}">
                <a16:creationId xmlns:a16="http://schemas.microsoft.com/office/drawing/2014/main" id="{7F55E3A8-FB89-778E-8BC9-B53775FDB896}"/>
              </a:ext>
            </a:extLst>
          </p:cNvPr>
          <p:cNvSpPr txBox="1">
            <a:spLocks/>
          </p:cNvSpPr>
          <p:nvPr/>
        </p:nvSpPr>
        <p:spPr>
          <a:xfrm>
            <a:off x="737728" y="4664604"/>
            <a:ext cx="2949370" cy="394757"/>
          </a:xfrm>
          <a:prstGeom prst="rect">
            <a:avLst/>
          </a:prstGeom>
        </p:spPr>
        <p:txBody>
          <a:bodyPr vert="horz" lIns="91440" tIns="45720" rIns="91440" bIns="45720" rtlCol="0" anchor="t" anchorCtr="0">
            <a:no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800" b="0"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mn-cs"/>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Bachelor’s degree</a:t>
            </a:r>
          </a:p>
        </p:txBody>
      </p:sp>
      <p:sp>
        <p:nvSpPr>
          <p:cNvPr id="14" name="Text Placeholder 6">
            <a:extLst>
              <a:ext uri="{FF2B5EF4-FFF2-40B4-BE49-F238E27FC236}">
                <a16:creationId xmlns:a16="http://schemas.microsoft.com/office/drawing/2014/main" id="{522104CE-088F-024D-ADED-916DC8B55B63}"/>
              </a:ext>
            </a:extLst>
          </p:cNvPr>
          <p:cNvSpPr>
            <a:spLocks noGrp="1"/>
          </p:cNvSpPr>
          <p:nvPr>
            <p:ph type="body" sz="quarter" idx="15"/>
          </p:nvPr>
        </p:nvSpPr>
        <p:spPr>
          <a:xfrm>
            <a:off x="4775534" y="2251998"/>
            <a:ext cx="2949370" cy="845164"/>
          </a:xfrm>
        </p:spPr>
        <p:txBody>
          <a:bodyPr/>
          <a:lstStyle/>
          <a:p>
            <a:r>
              <a:rPr lang="en-US" dirty="0"/>
              <a:t>What do they do?</a:t>
            </a:r>
          </a:p>
        </p:txBody>
      </p:sp>
      <p:sp>
        <p:nvSpPr>
          <p:cNvPr id="15" name="Text Placeholder 7">
            <a:extLst>
              <a:ext uri="{FF2B5EF4-FFF2-40B4-BE49-F238E27FC236}">
                <a16:creationId xmlns:a16="http://schemas.microsoft.com/office/drawing/2014/main" id="{9CA89886-FB21-4D4D-9BFF-0E3FDA88EE64}"/>
              </a:ext>
            </a:extLst>
          </p:cNvPr>
          <p:cNvSpPr>
            <a:spLocks noGrp="1"/>
          </p:cNvSpPr>
          <p:nvPr>
            <p:ph type="body" sz="quarter" idx="16"/>
          </p:nvPr>
        </p:nvSpPr>
        <p:spPr>
          <a:xfrm>
            <a:off x="4775534" y="2679800"/>
            <a:ext cx="2949370" cy="845164"/>
          </a:xfrm>
        </p:spPr>
        <p:txBody>
          <a:bodyPr>
            <a:noAutofit/>
          </a:bodyPr>
          <a:lstStyle/>
          <a:p>
            <a:r>
              <a:rPr lang="en-US" sz="1800" dirty="0"/>
              <a:t>Formulate design concepts and presentation approaches for visual productions and media, such as print, broadcasting, video, and film. Direct workers engaged in artwork or layout design.</a:t>
            </a:r>
            <a:endParaRPr lang="en-US" sz="2400" b="1" dirty="0"/>
          </a:p>
        </p:txBody>
      </p:sp>
      <p:sp>
        <p:nvSpPr>
          <p:cNvPr id="10" name="Text Placeholder 1">
            <a:extLst>
              <a:ext uri="{FF2B5EF4-FFF2-40B4-BE49-F238E27FC236}">
                <a16:creationId xmlns:a16="http://schemas.microsoft.com/office/drawing/2014/main" id="{11838C80-105A-D748-8782-9055AA746D0A}"/>
              </a:ext>
            </a:extLst>
          </p:cNvPr>
          <p:cNvSpPr>
            <a:spLocks noGrp="1"/>
          </p:cNvSpPr>
          <p:nvPr>
            <p:ph type="body" sz="quarter" idx="17"/>
          </p:nvPr>
        </p:nvSpPr>
        <p:spPr>
          <a:xfrm>
            <a:off x="8890334" y="2251998"/>
            <a:ext cx="2949370" cy="845164"/>
          </a:xfrm>
        </p:spPr>
        <p:txBody>
          <a:bodyPr/>
          <a:lstStyle/>
          <a:p>
            <a:r>
              <a:rPr lang="en-US" dirty="0"/>
              <a:t>Scan for more info about this career</a:t>
            </a:r>
          </a:p>
        </p:txBody>
      </p:sp>
      <p:pic>
        <p:nvPicPr>
          <p:cNvPr id="6" name="Picture 5" descr="A qr code on a white background&#10;&#10;Description automatically generated">
            <a:extLst>
              <a:ext uri="{FF2B5EF4-FFF2-40B4-BE49-F238E27FC236}">
                <a16:creationId xmlns:a16="http://schemas.microsoft.com/office/drawing/2014/main" id="{1A3D73D6-70B9-867D-5316-43EDEDCCEBF5}"/>
              </a:ext>
            </a:extLst>
          </p:cNvPr>
          <p:cNvPicPr>
            <a:picLocks noChangeAspect="1"/>
          </p:cNvPicPr>
          <p:nvPr/>
        </p:nvPicPr>
        <p:blipFill>
          <a:blip r:embed="rId2"/>
          <a:stretch>
            <a:fillRect/>
          </a:stretch>
        </p:blipFill>
        <p:spPr>
          <a:xfrm>
            <a:off x="9295547" y="3235467"/>
            <a:ext cx="2138944" cy="2138944"/>
          </a:xfrm>
          <a:prstGeom prst="rect">
            <a:avLst/>
          </a:prstGeom>
        </p:spPr>
      </p:pic>
      <p:sp>
        <p:nvSpPr>
          <p:cNvPr id="9" name="Text Placeholder 8">
            <a:extLst>
              <a:ext uri="{FF2B5EF4-FFF2-40B4-BE49-F238E27FC236}">
                <a16:creationId xmlns:a16="http://schemas.microsoft.com/office/drawing/2014/main" id="{D1D29A9D-D3AE-2946-9954-8512210B4E03}"/>
              </a:ext>
            </a:extLst>
          </p:cNvPr>
          <p:cNvSpPr>
            <a:spLocks noGrp="1"/>
          </p:cNvSpPr>
          <p:nvPr>
            <p:ph type="body" sz="quarter" idx="11"/>
          </p:nvPr>
        </p:nvSpPr>
        <p:spPr>
          <a:xfrm>
            <a:off x="7724904" y="6286499"/>
            <a:ext cx="4742144" cy="442189"/>
          </a:xfrm>
        </p:spPr>
        <p:txBody>
          <a:bodyPr>
            <a:noAutofit/>
          </a:bodyPr>
          <a:lstStyle/>
          <a:p>
            <a:pPr>
              <a:spcBef>
                <a:spcPts val="0"/>
              </a:spcBef>
            </a:pPr>
            <a:r>
              <a:rPr lang="en-US" sz="2200" dirty="0"/>
              <a:t>Find more potential careers at </a:t>
            </a:r>
          </a:p>
          <a:p>
            <a:pPr>
              <a:spcBef>
                <a:spcPts val="0"/>
              </a:spcBef>
            </a:pPr>
            <a:r>
              <a:rPr lang="en-US" sz="2200" b="1" dirty="0" err="1"/>
              <a:t>b</a:t>
            </a:r>
            <a:r>
              <a:rPr lang="en-US" sz="2200" b="1" i="0" strike="noStrike" dirty="0" err="1">
                <a:effectLst/>
              </a:rPr>
              <a:t>igfuture.org</a:t>
            </a:r>
            <a:r>
              <a:rPr lang="en-US" sz="2200" b="1" i="0" strike="noStrike" dirty="0">
                <a:effectLst/>
              </a:rPr>
              <a:t>/career-search</a:t>
            </a:r>
            <a:endParaRPr lang="en-US" sz="2200" dirty="0"/>
          </a:p>
        </p:txBody>
      </p:sp>
    </p:spTree>
    <p:extLst>
      <p:ext uri="{BB962C8B-B14F-4D97-AF65-F5344CB8AC3E}">
        <p14:creationId xmlns:p14="http://schemas.microsoft.com/office/powerpoint/2010/main" val="2879363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58B548-1275-B749-85B6-93E3E4F19ACE}"/>
              </a:ext>
            </a:extLst>
          </p:cNvPr>
          <p:cNvSpPr>
            <a:spLocks noGrp="1"/>
          </p:cNvSpPr>
          <p:nvPr>
            <p:ph type="title"/>
          </p:nvPr>
        </p:nvSpPr>
        <p:spPr>
          <a:xfrm>
            <a:off x="327947" y="440463"/>
            <a:ext cx="11511757" cy="602979"/>
          </a:xfrm>
        </p:spPr>
        <p:txBody>
          <a:bodyPr/>
          <a:lstStyle/>
          <a:p>
            <a:r>
              <a:rPr lang="en-US" dirty="0"/>
              <a:t>Career of the Day:</a:t>
            </a:r>
            <a:br>
              <a:rPr lang="en-US" dirty="0"/>
            </a:br>
            <a:r>
              <a:rPr lang="en-US" dirty="0"/>
              <a:t>Commercial and Industrial Designers</a:t>
            </a:r>
          </a:p>
        </p:txBody>
      </p:sp>
      <p:sp>
        <p:nvSpPr>
          <p:cNvPr id="12" name="Text Placeholder 4">
            <a:extLst>
              <a:ext uri="{FF2B5EF4-FFF2-40B4-BE49-F238E27FC236}">
                <a16:creationId xmlns:a16="http://schemas.microsoft.com/office/drawing/2014/main" id="{21EC0FBA-CF0A-F34C-A1AF-F00381A720B0}"/>
              </a:ext>
            </a:extLst>
          </p:cNvPr>
          <p:cNvSpPr>
            <a:spLocks noGrp="1"/>
          </p:cNvSpPr>
          <p:nvPr>
            <p:ph type="body" sz="quarter" idx="13"/>
          </p:nvPr>
        </p:nvSpPr>
        <p:spPr>
          <a:xfrm>
            <a:off x="737728" y="2251998"/>
            <a:ext cx="2949370" cy="845164"/>
          </a:xfrm>
        </p:spPr>
        <p:txBody>
          <a:bodyPr/>
          <a:lstStyle/>
          <a:p>
            <a:r>
              <a:rPr lang="en-US" dirty="0"/>
              <a:t>Median Yearly Income</a:t>
            </a:r>
          </a:p>
        </p:txBody>
      </p:sp>
      <p:sp>
        <p:nvSpPr>
          <p:cNvPr id="13" name="Text Placeholder 5">
            <a:extLst>
              <a:ext uri="{FF2B5EF4-FFF2-40B4-BE49-F238E27FC236}">
                <a16:creationId xmlns:a16="http://schemas.microsoft.com/office/drawing/2014/main" id="{D33C2FE7-F944-E445-BF21-8D2F36135CD9}"/>
              </a:ext>
            </a:extLst>
          </p:cNvPr>
          <p:cNvSpPr>
            <a:spLocks noGrp="1"/>
          </p:cNvSpPr>
          <p:nvPr>
            <p:ph type="body" sz="quarter" idx="14"/>
          </p:nvPr>
        </p:nvSpPr>
        <p:spPr>
          <a:xfrm>
            <a:off x="737728" y="3096291"/>
            <a:ext cx="2949370" cy="515271"/>
          </a:xfrm>
        </p:spPr>
        <p:txBody>
          <a:bodyPr>
            <a:noAutofit/>
          </a:bodyPr>
          <a:lstStyle/>
          <a:p>
            <a:r>
              <a:rPr lang="en-US" dirty="0"/>
              <a:t>$74,237</a:t>
            </a:r>
          </a:p>
          <a:p>
            <a:endParaRPr lang="en-US" dirty="0"/>
          </a:p>
        </p:txBody>
      </p:sp>
      <p:sp>
        <p:nvSpPr>
          <p:cNvPr id="3" name="Text Placeholder 4">
            <a:extLst>
              <a:ext uri="{FF2B5EF4-FFF2-40B4-BE49-F238E27FC236}">
                <a16:creationId xmlns:a16="http://schemas.microsoft.com/office/drawing/2014/main" id="{09C1819F-3CBC-8DE4-81FC-B46C05B988E7}"/>
              </a:ext>
            </a:extLst>
          </p:cNvPr>
          <p:cNvSpPr txBox="1">
            <a:spLocks/>
          </p:cNvSpPr>
          <p:nvPr/>
        </p:nvSpPr>
        <p:spPr>
          <a:xfrm>
            <a:off x="737728" y="4049799"/>
            <a:ext cx="2949370" cy="845164"/>
          </a:xfrm>
          <a:prstGeom prst="rect">
            <a:avLst/>
          </a:prstGeom>
        </p:spPr>
        <p:txBody>
          <a:bodyPr vert="horz" lIns="91440" tIns="45720" rIns="91440" bIns="45720" rtlCol="0" anchor="t" anchorCtr="0">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2400" b="1" i="0" u="none" strike="noStrike" kern="1200" cap="none" spc="0" normalizeH="0" baseline="0" noProof="1">
                <a:ln>
                  <a:noFill/>
                </a:ln>
                <a:solidFill>
                  <a:srgbClr val="324DC7"/>
                </a:solidFill>
                <a:effectLst/>
                <a:uLnTx/>
                <a:uFillTx/>
                <a:latin typeface="Roboto" panose="02000000000000000000" pitchFamily="2" charset="0"/>
                <a:ea typeface="Roboto" panose="02000000000000000000" pitchFamily="2" charset="0"/>
                <a:cs typeface="Roboto" panose="02000000000000000000" pitchFamily="2" charset="0"/>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Most Common Education Level</a:t>
            </a:r>
          </a:p>
        </p:txBody>
      </p:sp>
      <p:sp>
        <p:nvSpPr>
          <p:cNvPr id="4" name="Text Placeholder 5">
            <a:extLst>
              <a:ext uri="{FF2B5EF4-FFF2-40B4-BE49-F238E27FC236}">
                <a16:creationId xmlns:a16="http://schemas.microsoft.com/office/drawing/2014/main" id="{66FAE7EF-4FB5-F699-2D4C-803592B69723}"/>
              </a:ext>
            </a:extLst>
          </p:cNvPr>
          <p:cNvSpPr txBox="1">
            <a:spLocks/>
          </p:cNvSpPr>
          <p:nvPr/>
        </p:nvSpPr>
        <p:spPr>
          <a:xfrm>
            <a:off x="737728" y="4894092"/>
            <a:ext cx="2949370" cy="515271"/>
          </a:xfrm>
          <a:prstGeom prst="rect">
            <a:avLst/>
          </a:prstGeom>
        </p:spPr>
        <p:txBody>
          <a:bodyPr vert="horz" lIns="91440" tIns="45720" rIns="91440" bIns="45720" rtlCol="0" anchor="t" anchorCtr="0">
            <a:no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800" b="0"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mn-cs"/>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Bachelor’s degree</a:t>
            </a:r>
          </a:p>
          <a:p>
            <a:endParaRPr lang="en-US" dirty="0"/>
          </a:p>
        </p:txBody>
      </p:sp>
      <p:sp>
        <p:nvSpPr>
          <p:cNvPr id="14" name="Text Placeholder 6">
            <a:extLst>
              <a:ext uri="{FF2B5EF4-FFF2-40B4-BE49-F238E27FC236}">
                <a16:creationId xmlns:a16="http://schemas.microsoft.com/office/drawing/2014/main" id="{3E88AA4E-EB01-5E47-B7FB-B84BDA149CE3}"/>
              </a:ext>
            </a:extLst>
          </p:cNvPr>
          <p:cNvSpPr>
            <a:spLocks noGrp="1"/>
          </p:cNvSpPr>
          <p:nvPr>
            <p:ph type="body" sz="quarter" idx="15"/>
          </p:nvPr>
        </p:nvSpPr>
        <p:spPr>
          <a:xfrm>
            <a:off x="4775534" y="2251998"/>
            <a:ext cx="2949370" cy="845164"/>
          </a:xfrm>
        </p:spPr>
        <p:txBody>
          <a:bodyPr/>
          <a:lstStyle/>
          <a:p>
            <a:r>
              <a:rPr lang="en-US" dirty="0"/>
              <a:t>What do they do?</a:t>
            </a:r>
          </a:p>
        </p:txBody>
      </p:sp>
      <p:sp>
        <p:nvSpPr>
          <p:cNvPr id="15" name="Text Placeholder 7">
            <a:extLst>
              <a:ext uri="{FF2B5EF4-FFF2-40B4-BE49-F238E27FC236}">
                <a16:creationId xmlns:a16="http://schemas.microsoft.com/office/drawing/2014/main" id="{80227672-E7B3-554C-831D-3525CB8C9819}"/>
              </a:ext>
            </a:extLst>
          </p:cNvPr>
          <p:cNvSpPr>
            <a:spLocks noGrp="1"/>
          </p:cNvSpPr>
          <p:nvPr>
            <p:ph type="body" sz="quarter" idx="16"/>
          </p:nvPr>
        </p:nvSpPr>
        <p:spPr>
          <a:xfrm>
            <a:off x="4775534" y="2656601"/>
            <a:ext cx="2949370" cy="845164"/>
          </a:xfrm>
        </p:spPr>
        <p:txBody>
          <a:bodyPr>
            <a:noAutofit/>
          </a:bodyPr>
          <a:lstStyle/>
          <a:p>
            <a:r>
              <a:rPr lang="en-US" sz="1800" dirty="0"/>
              <a:t>Design and develop manufactured products, such as cars, home appliances, and children's toys. Combine artistic talent with research on product use, marketing, and materials to create the most functional and appealing product design.</a:t>
            </a:r>
            <a:endParaRPr lang="en-US" sz="2400" b="1" dirty="0"/>
          </a:p>
        </p:txBody>
      </p:sp>
      <p:sp>
        <p:nvSpPr>
          <p:cNvPr id="10" name="Text Placeholder 1">
            <a:extLst>
              <a:ext uri="{FF2B5EF4-FFF2-40B4-BE49-F238E27FC236}">
                <a16:creationId xmlns:a16="http://schemas.microsoft.com/office/drawing/2014/main" id="{C8474B66-5492-E342-B454-9C41F8D739E4}"/>
              </a:ext>
            </a:extLst>
          </p:cNvPr>
          <p:cNvSpPr>
            <a:spLocks noGrp="1"/>
          </p:cNvSpPr>
          <p:nvPr>
            <p:ph type="body" sz="quarter" idx="17"/>
          </p:nvPr>
        </p:nvSpPr>
        <p:spPr>
          <a:xfrm>
            <a:off x="8890334" y="2251998"/>
            <a:ext cx="2949370" cy="845164"/>
          </a:xfrm>
        </p:spPr>
        <p:txBody>
          <a:bodyPr/>
          <a:lstStyle/>
          <a:p>
            <a:r>
              <a:rPr lang="en-US" dirty="0"/>
              <a:t>Scan for more info about this career</a:t>
            </a:r>
          </a:p>
        </p:txBody>
      </p:sp>
      <p:pic>
        <p:nvPicPr>
          <p:cNvPr id="7" name="Picture 6" descr="A qr code on a white background&#10;&#10;Description automatically generated">
            <a:extLst>
              <a:ext uri="{FF2B5EF4-FFF2-40B4-BE49-F238E27FC236}">
                <a16:creationId xmlns:a16="http://schemas.microsoft.com/office/drawing/2014/main" id="{BA940CD6-D7BA-F121-9D73-C73523F07C7E}"/>
              </a:ext>
            </a:extLst>
          </p:cNvPr>
          <p:cNvPicPr>
            <a:picLocks noChangeAspect="1"/>
          </p:cNvPicPr>
          <p:nvPr/>
        </p:nvPicPr>
        <p:blipFill>
          <a:blip r:embed="rId2"/>
          <a:stretch>
            <a:fillRect/>
          </a:stretch>
        </p:blipFill>
        <p:spPr>
          <a:xfrm>
            <a:off x="9272412" y="3224149"/>
            <a:ext cx="2185214" cy="2185214"/>
          </a:xfrm>
          <a:prstGeom prst="rect">
            <a:avLst/>
          </a:prstGeom>
        </p:spPr>
      </p:pic>
      <p:sp>
        <p:nvSpPr>
          <p:cNvPr id="2" name="Text Placeholder 1">
            <a:extLst>
              <a:ext uri="{FF2B5EF4-FFF2-40B4-BE49-F238E27FC236}">
                <a16:creationId xmlns:a16="http://schemas.microsoft.com/office/drawing/2014/main" id="{72C5130D-6A05-2745-AB02-13F097504F14}"/>
              </a:ext>
            </a:extLst>
          </p:cNvPr>
          <p:cNvSpPr>
            <a:spLocks noGrp="1"/>
          </p:cNvSpPr>
          <p:nvPr>
            <p:ph type="body" sz="quarter" idx="11"/>
          </p:nvPr>
        </p:nvSpPr>
        <p:spPr>
          <a:xfrm>
            <a:off x="8409482" y="6163582"/>
            <a:ext cx="4162499" cy="454188"/>
          </a:xfrm>
        </p:spPr>
        <p:txBody>
          <a:bodyPr>
            <a:noAutofit/>
          </a:bodyPr>
          <a:lstStyle/>
          <a:p>
            <a:pPr>
              <a:spcBef>
                <a:spcPts val="0"/>
              </a:spcBef>
            </a:pPr>
            <a:r>
              <a:rPr lang="en-US" sz="2200" dirty="0"/>
              <a:t>Find more potential careers at </a:t>
            </a:r>
          </a:p>
          <a:p>
            <a:pPr>
              <a:spcBef>
                <a:spcPts val="0"/>
              </a:spcBef>
            </a:pPr>
            <a:r>
              <a:rPr lang="en-US" sz="2200" b="1" dirty="0" err="1"/>
              <a:t>b</a:t>
            </a:r>
            <a:r>
              <a:rPr lang="en-US" sz="2200" b="1" i="0" strike="noStrike" dirty="0" err="1">
                <a:effectLst/>
              </a:rPr>
              <a:t>igfuture.org</a:t>
            </a:r>
            <a:r>
              <a:rPr lang="en-US" sz="2200" b="1" i="0" strike="noStrike" dirty="0">
                <a:effectLst/>
              </a:rPr>
              <a:t>/career-search</a:t>
            </a:r>
            <a:br>
              <a:rPr lang="en-US" sz="2200" b="1" dirty="0"/>
            </a:br>
            <a:endParaRPr lang="en-US" sz="2200" b="1" dirty="0"/>
          </a:p>
        </p:txBody>
      </p:sp>
    </p:spTree>
    <p:extLst>
      <p:ext uri="{BB962C8B-B14F-4D97-AF65-F5344CB8AC3E}">
        <p14:creationId xmlns:p14="http://schemas.microsoft.com/office/powerpoint/2010/main" val="2768899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E33C0-FD4D-970C-0162-D8A2E9045BC4}"/>
              </a:ext>
            </a:extLst>
          </p:cNvPr>
          <p:cNvSpPr>
            <a:spLocks noGrp="1"/>
          </p:cNvSpPr>
          <p:nvPr>
            <p:ph type="title"/>
          </p:nvPr>
        </p:nvSpPr>
        <p:spPr>
          <a:xfrm>
            <a:off x="515937" y="1957637"/>
            <a:ext cx="6701292" cy="2422977"/>
          </a:xfrm>
        </p:spPr>
        <p:txBody>
          <a:bodyPr/>
          <a:lstStyle/>
          <a:p>
            <a:r>
              <a:rPr lang="en-US" dirty="0"/>
              <a:t>Careers related to History and Social Sciences courses</a:t>
            </a:r>
          </a:p>
        </p:txBody>
      </p:sp>
    </p:spTree>
    <p:extLst>
      <p:ext uri="{BB962C8B-B14F-4D97-AF65-F5344CB8AC3E}">
        <p14:creationId xmlns:p14="http://schemas.microsoft.com/office/powerpoint/2010/main" val="4082637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58B548-1275-B749-85B6-93E3E4F19ACE}"/>
              </a:ext>
            </a:extLst>
          </p:cNvPr>
          <p:cNvSpPr>
            <a:spLocks noGrp="1"/>
          </p:cNvSpPr>
          <p:nvPr>
            <p:ph type="title"/>
          </p:nvPr>
        </p:nvSpPr>
        <p:spPr>
          <a:xfrm>
            <a:off x="327947" y="440463"/>
            <a:ext cx="11511757" cy="602979"/>
          </a:xfrm>
        </p:spPr>
        <p:txBody>
          <a:bodyPr/>
          <a:lstStyle/>
          <a:p>
            <a:r>
              <a:rPr lang="en-US" dirty="0"/>
              <a:t>Career of the Day:</a:t>
            </a:r>
            <a:br>
              <a:rPr lang="en-US" dirty="0"/>
            </a:br>
            <a:r>
              <a:rPr lang="en-US" dirty="0"/>
              <a:t>Equal Opportunity Representatives and Officers</a:t>
            </a:r>
          </a:p>
        </p:txBody>
      </p:sp>
      <p:sp>
        <p:nvSpPr>
          <p:cNvPr id="12" name="Text Placeholder 4">
            <a:extLst>
              <a:ext uri="{FF2B5EF4-FFF2-40B4-BE49-F238E27FC236}">
                <a16:creationId xmlns:a16="http://schemas.microsoft.com/office/drawing/2014/main" id="{21EC0FBA-CF0A-F34C-A1AF-F00381A720B0}"/>
              </a:ext>
            </a:extLst>
          </p:cNvPr>
          <p:cNvSpPr>
            <a:spLocks noGrp="1"/>
          </p:cNvSpPr>
          <p:nvPr>
            <p:ph type="body" sz="quarter" idx="13"/>
          </p:nvPr>
        </p:nvSpPr>
        <p:spPr>
          <a:xfrm>
            <a:off x="737728" y="2251998"/>
            <a:ext cx="2949370" cy="845164"/>
          </a:xfrm>
        </p:spPr>
        <p:txBody>
          <a:bodyPr/>
          <a:lstStyle/>
          <a:p>
            <a:r>
              <a:rPr lang="en-US" dirty="0"/>
              <a:t>Median Yearly Income</a:t>
            </a:r>
          </a:p>
        </p:txBody>
      </p:sp>
      <p:sp>
        <p:nvSpPr>
          <p:cNvPr id="13" name="Text Placeholder 5">
            <a:extLst>
              <a:ext uri="{FF2B5EF4-FFF2-40B4-BE49-F238E27FC236}">
                <a16:creationId xmlns:a16="http://schemas.microsoft.com/office/drawing/2014/main" id="{D33C2FE7-F944-E445-BF21-8D2F36135CD9}"/>
              </a:ext>
            </a:extLst>
          </p:cNvPr>
          <p:cNvSpPr>
            <a:spLocks noGrp="1"/>
          </p:cNvSpPr>
          <p:nvPr>
            <p:ph type="body" sz="quarter" idx="14"/>
          </p:nvPr>
        </p:nvSpPr>
        <p:spPr>
          <a:xfrm>
            <a:off x="737728" y="3096291"/>
            <a:ext cx="2949370" cy="515271"/>
          </a:xfrm>
        </p:spPr>
        <p:txBody>
          <a:bodyPr>
            <a:noAutofit/>
          </a:bodyPr>
          <a:lstStyle/>
          <a:p>
            <a:r>
              <a:rPr lang="en-US" dirty="0"/>
              <a:t>$71,571</a:t>
            </a:r>
          </a:p>
          <a:p>
            <a:endParaRPr lang="en-US" dirty="0"/>
          </a:p>
        </p:txBody>
      </p:sp>
      <p:sp>
        <p:nvSpPr>
          <p:cNvPr id="3" name="Text Placeholder 4">
            <a:extLst>
              <a:ext uri="{FF2B5EF4-FFF2-40B4-BE49-F238E27FC236}">
                <a16:creationId xmlns:a16="http://schemas.microsoft.com/office/drawing/2014/main" id="{09C1819F-3CBC-8DE4-81FC-B46C05B988E7}"/>
              </a:ext>
            </a:extLst>
          </p:cNvPr>
          <p:cNvSpPr txBox="1">
            <a:spLocks/>
          </p:cNvSpPr>
          <p:nvPr/>
        </p:nvSpPr>
        <p:spPr>
          <a:xfrm>
            <a:off x="737728" y="4049799"/>
            <a:ext cx="2949370" cy="845164"/>
          </a:xfrm>
          <a:prstGeom prst="rect">
            <a:avLst/>
          </a:prstGeom>
        </p:spPr>
        <p:txBody>
          <a:bodyPr vert="horz" lIns="91440" tIns="45720" rIns="91440" bIns="45720" rtlCol="0" anchor="t" anchorCtr="0">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2400" b="1" i="0" u="none" strike="noStrike" kern="1200" cap="none" spc="0" normalizeH="0" baseline="0" noProof="1">
                <a:ln>
                  <a:noFill/>
                </a:ln>
                <a:solidFill>
                  <a:srgbClr val="324DC7"/>
                </a:solidFill>
                <a:effectLst/>
                <a:uLnTx/>
                <a:uFillTx/>
                <a:latin typeface="Roboto" panose="02000000000000000000" pitchFamily="2" charset="0"/>
                <a:ea typeface="Roboto" panose="02000000000000000000" pitchFamily="2" charset="0"/>
                <a:cs typeface="Roboto" panose="02000000000000000000" pitchFamily="2" charset="0"/>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Most Common Education Level</a:t>
            </a:r>
          </a:p>
        </p:txBody>
      </p:sp>
      <p:sp>
        <p:nvSpPr>
          <p:cNvPr id="4" name="Text Placeholder 5">
            <a:extLst>
              <a:ext uri="{FF2B5EF4-FFF2-40B4-BE49-F238E27FC236}">
                <a16:creationId xmlns:a16="http://schemas.microsoft.com/office/drawing/2014/main" id="{66FAE7EF-4FB5-F699-2D4C-803592B69723}"/>
              </a:ext>
            </a:extLst>
          </p:cNvPr>
          <p:cNvSpPr txBox="1">
            <a:spLocks/>
          </p:cNvSpPr>
          <p:nvPr/>
        </p:nvSpPr>
        <p:spPr>
          <a:xfrm>
            <a:off x="737728" y="4894092"/>
            <a:ext cx="2949370" cy="515271"/>
          </a:xfrm>
          <a:prstGeom prst="rect">
            <a:avLst/>
          </a:prstGeom>
        </p:spPr>
        <p:txBody>
          <a:bodyPr vert="horz" lIns="91440" tIns="45720" rIns="91440" bIns="45720" rtlCol="0" anchor="t" anchorCtr="0">
            <a:no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800" b="0"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mn-cs"/>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Bachelor’s degree</a:t>
            </a:r>
          </a:p>
          <a:p>
            <a:endParaRPr lang="en-US" dirty="0"/>
          </a:p>
        </p:txBody>
      </p:sp>
      <p:sp>
        <p:nvSpPr>
          <p:cNvPr id="14" name="Text Placeholder 6">
            <a:extLst>
              <a:ext uri="{FF2B5EF4-FFF2-40B4-BE49-F238E27FC236}">
                <a16:creationId xmlns:a16="http://schemas.microsoft.com/office/drawing/2014/main" id="{3E88AA4E-EB01-5E47-B7FB-B84BDA149CE3}"/>
              </a:ext>
            </a:extLst>
          </p:cNvPr>
          <p:cNvSpPr>
            <a:spLocks noGrp="1"/>
          </p:cNvSpPr>
          <p:nvPr>
            <p:ph type="body" sz="quarter" idx="15"/>
          </p:nvPr>
        </p:nvSpPr>
        <p:spPr>
          <a:xfrm>
            <a:off x="4775534" y="2251998"/>
            <a:ext cx="2949370" cy="845164"/>
          </a:xfrm>
        </p:spPr>
        <p:txBody>
          <a:bodyPr/>
          <a:lstStyle/>
          <a:p>
            <a:r>
              <a:rPr lang="en-US" dirty="0"/>
              <a:t>What do they do?</a:t>
            </a:r>
          </a:p>
        </p:txBody>
      </p:sp>
      <p:sp>
        <p:nvSpPr>
          <p:cNvPr id="15" name="Text Placeholder 7">
            <a:extLst>
              <a:ext uri="{FF2B5EF4-FFF2-40B4-BE49-F238E27FC236}">
                <a16:creationId xmlns:a16="http://schemas.microsoft.com/office/drawing/2014/main" id="{80227672-E7B3-554C-831D-3525CB8C9819}"/>
              </a:ext>
            </a:extLst>
          </p:cNvPr>
          <p:cNvSpPr>
            <a:spLocks noGrp="1"/>
          </p:cNvSpPr>
          <p:nvPr>
            <p:ph type="body" sz="quarter" idx="16"/>
          </p:nvPr>
        </p:nvSpPr>
        <p:spPr>
          <a:xfrm>
            <a:off x="4775534" y="2656601"/>
            <a:ext cx="2949370" cy="845164"/>
          </a:xfrm>
        </p:spPr>
        <p:txBody>
          <a:bodyPr>
            <a:noAutofit/>
          </a:bodyPr>
          <a:lstStyle/>
          <a:p>
            <a:r>
              <a:rPr lang="en-US" dirty="0"/>
              <a:t>Monitor and evaluate compliance with equal opportunity laws, guidelines, and policies to ensure that employment practices and contracting arrangements give equal opportunity without regard to race, religion, color, national origin, sex, age, or disability.</a:t>
            </a:r>
          </a:p>
        </p:txBody>
      </p:sp>
      <p:sp>
        <p:nvSpPr>
          <p:cNvPr id="10" name="Text Placeholder 1">
            <a:extLst>
              <a:ext uri="{FF2B5EF4-FFF2-40B4-BE49-F238E27FC236}">
                <a16:creationId xmlns:a16="http://schemas.microsoft.com/office/drawing/2014/main" id="{C8474B66-5492-E342-B454-9C41F8D739E4}"/>
              </a:ext>
            </a:extLst>
          </p:cNvPr>
          <p:cNvSpPr>
            <a:spLocks noGrp="1"/>
          </p:cNvSpPr>
          <p:nvPr>
            <p:ph type="body" sz="quarter" idx="17"/>
          </p:nvPr>
        </p:nvSpPr>
        <p:spPr>
          <a:xfrm>
            <a:off x="8890334" y="2251998"/>
            <a:ext cx="2949370" cy="845164"/>
          </a:xfrm>
        </p:spPr>
        <p:txBody>
          <a:bodyPr/>
          <a:lstStyle/>
          <a:p>
            <a:r>
              <a:rPr lang="en-US" dirty="0"/>
              <a:t>Scan for more info about this career</a:t>
            </a:r>
          </a:p>
        </p:txBody>
      </p:sp>
      <p:pic>
        <p:nvPicPr>
          <p:cNvPr id="6" name="Picture 5" descr="A qr code on a white background&#10;&#10;Description automatically generated">
            <a:extLst>
              <a:ext uri="{FF2B5EF4-FFF2-40B4-BE49-F238E27FC236}">
                <a16:creationId xmlns:a16="http://schemas.microsoft.com/office/drawing/2014/main" id="{1F725022-3C59-475F-DFF2-159347544D77}"/>
              </a:ext>
            </a:extLst>
          </p:cNvPr>
          <p:cNvPicPr>
            <a:picLocks noChangeAspect="1"/>
          </p:cNvPicPr>
          <p:nvPr/>
        </p:nvPicPr>
        <p:blipFill>
          <a:blip r:embed="rId2"/>
          <a:stretch>
            <a:fillRect/>
          </a:stretch>
        </p:blipFill>
        <p:spPr>
          <a:xfrm>
            <a:off x="9363041" y="3353926"/>
            <a:ext cx="2003955" cy="2003955"/>
          </a:xfrm>
          <a:prstGeom prst="rect">
            <a:avLst/>
          </a:prstGeom>
        </p:spPr>
      </p:pic>
      <p:sp>
        <p:nvSpPr>
          <p:cNvPr id="2" name="Text Placeholder 1">
            <a:extLst>
              <a:ext uri="{FF2B5EF4-FFF2-40B4-BE49-F238E27FC236}">
                <a16:creationId xmlns:a16="http://schemas.microsoft.com/office/drawing/2014/main" id="{72C5130D-6A05-2745-AB02-13F097504F14}"/>
              </a:ext>
            </a:extLst>
          </p:cNvPr>
          <p:cNvSpPr>
            <a:spLocks noGrp="1"/>
          </p:cNvSpPr>
          <p:nvPr>
            <p:ph type="body" sz="quarter" idx="11"/>
          </p:nvPr>
        </p:nvSpPr>
        <p:spPr>
          <a:xfrm>
            <a:off x="8409482" y="6163582"/>
            <a:ext cx="4162499" cy="454188"/>
          </a:xfrm>
        </p:spPr>
        <p:txBody>
          <a:bodyPr>
            <a:noAutofit/>
          </a:bodyPr>
          <a:lstStyle/>
          <a:p>
            <a:pPr>
              <a:spcBef>
                <a:spcPts val="0"/>
              </a:spcBef>
            </a:pPr>
            <a:r>
              <a:rPr lang="en-US" sz="2200" dirty="0"/>
              <a:t>Find more potential careers at </a:t>
            </a:r>
          </a:p>
          <a:p>
            <a:pPr>
              <a:spcBef>
                <a:spcPts val="0"/>
              </a:spcBef>
            </a:pPr>
            <a:r>
              <a:rPr lang="en-US" sz="2200" b="1" dirty="0" err="1"/>
              <a:t>b</a:t>
            </a:r>
            <a:r>
              <a:rPr lang="en-US" sz="2200" b="1" i="0" strike="noStrike" dirty="0" err="1">
                <a:effectLst/>
              </a:rPr>
              <a:t>igfuture.org</a:t>
            </a:r>
            <a:r>
              <a:rPr lang="en-US" sz="2200" b="1" i="0" strike="noStrike" dirty="0">
                <a:effectLst/>
              </a:rPr>
              <a:t>/career-search</a:t>
            </a:r>
            <a:br>
              <a:rPr lang="en-US" sz="2200" b="1" dirty="0"/>
            </a:br>
            <a:endParaRPr lang="en-US" sz="2200" b="1" dirty="0"/>
          </a:p>
        </p:txBody>
      </p:sp>
    </p:spTree>
    <p:extLst>
      <p:ext uri="{BB962C8B-B14F-4D97-AF65-F5344CB8AC3E}">
        <p14:creationId xmlns:p14="http://schemas.microsoft.com/office/powerpoint/2010/main" val="3496092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5A99C-B2AF-EF40-B5ED-4976F6AA8EBF}"/>
              </a:ext>
            </a:extLst>
          </p:cNvPr>
          <p:cNvSpPr>
            <a:spLocks noGrp="1"/>
          </p:cNvSpPr>
          <p:nvPr>
            <p:ph type="title"/>
          </p:nvPr>
        </p:nvSpPr>
        <p:spPr>
          <a:xfrm>
            <a:off x="494340" y="356390"/>
            <a:ext cx="11511757" cy="602979"/>
          </a:xfrm>
        </p:spPr>
        <p:txBody>
          <a:bodyPr/>
          <a:lstStyle/>
          <a:p>
            <a:r>
              <a:rPr lang="en-US" dirty="0"/>
              <a:t>Career of the Day:</a:t>
            </a:r>
            <a:br>
              <a:rPr lang="en-US" dirty="0"/>
            </a:br>
            <a:r>
              <a:rPr lang="en-US" dirty="0"/>
              <a:t>Industrial-Organizational Psychologist</a:t>
            </a:r>
          </a:p>
        </p:txBody>
      </p:sp>
      <p:sp>
        <p:nvSpPr>
          <p:cNvPr id="12" name="Text Placeholder 4">
            <a:extLst>
              <a:ext uri="{FF2B5EF4-FFF2-40B4-BE49-F238E27FC236}">
                <a16:creationId xmlns:a16="http://schemas.microsoft.com/office/drawing/2014/main" id="{112E02C7-D09A-FB40-BEC9-3B4F453C45E7}"/>
              </a:ext>
            </a:extLst>
          </p:cNvPr>
          <p:cNvSpPr>
            <a:spLocks noGrp="1"/>
          </p:cNvSpPr>
          <p:nvPr>
            <p:ph type="body" sz="quarter" idx="13"/>
          </p:nvPr>
        </p:nvSpPr>
        <p:spPr>
          <a:xfrm>
            <a:off x="737728" y="2251998"/>
            <a:ext cx="2949370" cy="845164"/>
          </a:xfrm>
        </p:spPr>
        <p:txBody>
          <a:bodyPr/>
          <a:lstStyle/>
          <a:p>
            <a:r>
              <a:rPr lang="en-US" dirty="0"/>
              <a:t>Median Yearly Income</a:t>
            </a:r>
          </a:p>
        </p:txBody>
      </p:sp>
      <p:sp>
        <p:nvSpPr>
          <p:cNvPr id="13" name="Text Placeholder 5">
            <a:extLst>
              <a:ext uri="{FF2B5EF4-FFF2-40B4-BE49-F238E27FC236}">
                <a16:creationId xmlns:a16="http://schemas.microsoft.com/office/drawing/2014/main" id="{2081FCA3-779C-5C40-9F5B-A85FDEE8CCCF}"/>
              </a:ext>
            </a:extLst>
          </p:cNvPr>
          <p:cNvSpPr>
            <a:spLocks noGrp="1"/>
          </p:cNvSpPr>
          <p:nvPr>
            <p:ph type="body" sz="quarter" idx="14"/>
          </p:nvPr>
        </p:nvSpPr>
        <p:spPr>
          <a:xfrm>
            <a:off x="737728" y="3034245"/>
            <a:ext cx="2949370" cy="394757"/>
          </a:xfrm>
        </p:spPr>
        <p:txBody>
          <a:bodyPr>
            <a:noAutofit/>
          </a:bodyPr>
          <a:lstStyle/>
          <a:p>
            <a:r>
              <a:rPr lang="en-US" dirty="0"/>
              <a:t>$108,373</a:t>
            </a:r>
          </a:p>
        </p:txBody>
      </p:sp>
      <p:sp>
        <p:nvSpPr>
          <p:cNvPr id="2" name="Text Placeholder 4">
            <a:extLst>
              <a:ext uri="{FF2B5EF4-FFF2-40B4-BE49-F238E27FC236}">
                <a16:creationId xmlns:a16="http://schemas.microsoft.com/office/drawing/2014/main" id="{70A58EA6-4E0B-AD20-9D42-55E3415EAE17}"/>
              </a:ext>
            </a:extLst>
          </p:cNvPr>
          <p:cNvSpPr txBox="1">
            <a:spLocks/>
          </p:cNvSpPr>
          <p:nvPr/>
        </p:nvSpPr>
        <p:spPr>
          <a:xfrm>
            <a:off x="737728" y="3882357"/>
            <a:ext cx="2949370" cy="845164"/>
          </a:xfrm>
          <a:prstGeom prst="rect">
            <a:avLst/>
          </a:prstGeom>
        </p:spPr>
        <p:txBody>
          <a:bodyPr vert="horz" lIns="91440" tIns="45720" rIns="91440" bIns="45720" rtlCol="0" anchor="t" anchorCtr="0">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2400" b="1"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Most Common Education Level</a:t>
            </a:r>
          </a:p>
        </p:txBody>
      </p:sp>
      <p:sp>
        <p:nvSpPr>
          <p:cNvPr id="3" name="Text Placeholder 5">
            <a:extLst>
              <a:ext uri="{FF2B5EF4-FFF2-40B4-BE49-F238E27FC236}">
                <a16:creationId xmlns:a16="http://schemas.microsoft.com/office/drawing/2014/main" id="{7F55E3A8-FB89-778E-8BC9-B53775FDB896}"/>
              </a:ext>
            </a:extLst>
          </p:cNvPr>
          <p:cNvSpPr txBox="1">
            <a:spLocks/>
          </p:cNvSpPr>
          <p:nvPr/>
        </p:nvSpPr>
        <p:spPr>
          <a:xfrm>
            <a:off x="737728" y="4664604"/>
            <a:ext cx="2949370" cy="394757"/>
          </a:xfrm>
          <a:prstGeom prst="rect">
            <a:avLst/>
          </a:prstGeom>
        </p:spPr>
        <p:txBody>
          <a:bodyPr vert="horz" lIns="91440" tIns="45720" rIns="91440" bIns="45720" rtlCol="0" anchor="t" anchorCtr="0">
            <a:no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800" b="0"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mn-cs"/>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Doctoral degree or more</a:t>
            </a:r>
          </a:p>
        </p:txBody>
      </p:sp>
      <p:sp>
        <p:nvSpPr>
          <p:cNvPr id="14" name="Text Placeholder 6">
            <a:extLst>
              <a:ext uri="{FF2B5EF4-FFF2-40B4-BE49-F238E27FC236}">
                <a16:creationId xmlns:a16="http://schemas.microsoft.com/office/drawing/2014/main" id="{522104CE-088F-024D-ADED-916DC8B55B63}"/>
              </a:ext>
            </a:extLst>
          </p:cNvPr>
          <p:cNvSpPr>
            <a:spLocks noGrp="1"/>
          </p:cNvSpPr>
          <p:nvPr>
            <p:ph type="body" sz="quarter" idx="15"/>
          </p:nvPr>
        </p:nvSpPr>
        <p:spPr>
          <a:xfrm>
            <a:off x="4775534" y="2251998"/>
            <a:ext cx="2949370" cy="845164"/>
          </a:xfrm>
        </p:spPr>
        <p:txBody>
          <a:bodyPr/>
          <a:lstStyle/>
          <a:p>
            <a:r>
              <a:rPr lang="en-US" dirty="0"/>
              <a:t>What do they do?</a:t>
            </a:r>
          </a:p>
        </p:txBody>
      </p:sp>
      <p:sp>
        <p:nvSpPr>
          <p:cNvPr id="15" name="Text Placeholder 7">
            <a:extLst>
              <a:ext uri="{FF2B5EF4-FFF2-40B4-BE49-F238E27FC236}">
                <a16:creationId xmlns:a16="http://schemas.microsoft.com/office/drawing/2014/main" id="{9CA89886-FB21-4D4D-9BFF-0E3FDA88EE64}"/>
              </a:ext>
            </a:extLst>
          </p:cNvPr>
          <p:cNvSpPr>
            <a:spLocks noGrp="1"/>
          </p:cNvSpPr>
          <p:nvPr>
            <p:ph type="body" sz="quarter" idx="16"/>
          </p:nvPr>
        </p:nvSpPr>
        <p:spPr>
          <a:xfrm>
            <a:off x="4775534" y="2679800"/>
            <a:ext cx="2949370" cy="845164"/>
          </a:xfrm>
        </p:spPr>
        <p:txBody>
          <a:bodyPr>
            <a:noAutofit/>
          </a:bodyPr>
          <a:lstStyle/>
          <a:p>
            <a:r>
              <a:rPr lang="en-US" dirty="0"/>
              <a:t>Apply principles of psychology to human resources, administration, management, sales, and marketing problems.</a:t>
            </a:r>
            <a:endParaRPr lang="en-US" sz="2400" b="1" dirty="0"/>
          </a:p>
        </p:txBody>
      </p:sp>
      <p:sp>
        <p:nvSpPr>
          <p:cNvPr id="10" name="Text Placeholder 1">
            <a:extLst>
              <a:ext uri="{FF2B5EF4-FFF2-40B4-BE49-F238E27FC236}">
                <a16:creationId xmlns:a16="http://schemas.microsoft.com/office/drawing/2014/main" id="{11838C80-105A-D748-8782-9055AA746D0A}"/>
              </a:ext>
            </a:extLst>
          </p:cNvPr>
          <p:cNvSpPr>
            <a:spLocks noGrp="1"/>
          </p:cNvSpPr>
          <p:nvPr>
            <p:ph type="body" sz="quarter" idx="17"/>
          </p:nvPr>
        </p:nvSpPr>
        <p:spPr>
          <a:xfrm>
            <a:off x="8890334" y="2251998"/>
            <a:ext cx="2949370" cy="845164"/>
          </a:xfrm>
        </p:spPr>
        <p:txBody>
          <a:bodyPr/>
          <a:lstStyle/>
          <a:p>
            <a:r>
              <a:rPr lang="en-US" dirty="0"/>
              <a:t>Scan for more info about this career</a:t>
            </a:r>
          </a:p>
        </p:txBody>
      </p:sp>
      <p:sp>
        <p:nvSpPr>
          <p:cNvPr id="9" name="Text Placeholder 8">
            <a:extLst>
              <a:ext uri="{FF2B5EF4-FFF2-40B4-BE49-F238E27FC236}">
                <a16:creationId xmlns:a16="http://schemas.microsoft.com/office/drawing/2014/main" id="{D1D29A9D-D3AE-2946-9954-8512210B4E03}"/>
              </a:ext>
            </a:extLst>
          </p:cNvPr>
          <p:cNvSpPr>
            <a:spLocks noGrp="1"/>
          </p:cNvSpPr>
          <p:nvPr>
            <p:ph type="body" sz="quarter" idx="11"/>
          </p:nvPr>
        </p:nvSpPr>
        <p:spPr>
          <a:xfrm>
            <a:off x="7724904" y="6286499"/>
            <a:ext cx="4742144" cy="442189"/>
          </a:xfrm>
        </p:spPr>
        <p:txBody>
          <a:bodyPr>
            <a:noAutofit/>
          </a:bodyPr>
          <a:lstStyle/>
          <a:p>
            <a:pPr>
              <a:spcBef>
                <a:spcPts val="0"/>
              </a:spcBef>
            </a:pPr>
            <a:r>
              <a:rPr lang="en-US" sz="2200" dirty="0"/>
              <a:t>Find more potential careers at </a:t>
            </a:r>
          </a:p>
          <a:p>
            <a:pPr>
              <a:spcBef>
                <a:spcPts val="0"/>
              </a:spcBef>
            </a:pPr>
            <a:r>
              <a:rPr lang="en-US" sz="2200" b="1" dirty="0" err="1"/>
              <a:t>b</a:t>
            </a:r>
            <a:r>
              <a:rPr lang="en-US" sz="2200" b="1" i="0" strike="noStrike" dirty="0" err="1">
                <a:effectLst/>
              </a:rPr>
              <a:t>igfuture.org</a:t>
            </a:r>
            <a:r>
              <a:rPr lang="en-US" sz="2200" b="1" i="0" strike="noStrike" dirty="0">
                <a:effectLst/>
              </a:rPr>
              <a:t>/career-search</a:t>
            </a:r>
            <a:endParaRPr lang="en-US" sz="2200" dirty="0"/>
          </a:p>
        </p:txBody>
      </p:sp>
      <p:pic>
        <p:nvPicPr>
          <p:cNvPr id="8" name="Picture 7" descr="A qr code on a white background&#10;&#10;Description automatically generated">
            <a:extLst>
              <a:ext uri="{FF2B5EF4-FFF2-40B4-BE49-F238E27FC236}">
                <a16:creationId xmlns:a16="http://schemas.microsoft.com/office/drawing/2014/main" id="{5B963865-6DA0-9A72-8031-E512F0EC1035}"/>
              </a:ext>
            </a:extLst>
          </p:cNvPr>
          <p:cNvPicPr>
            <a:picLocks noChangeAspect="1"/>
          </p:cNvPicPr>
          <p:nvPr/>
        </p:nvPicPr>
        <p:blipFill>
          <a:blip r:embed="rId2"/>
          <a:stretch>
            <a:fillRect/>
          </a:stretch>
        </p:blipFill>
        <p:spPr>
          <a:xfrm>
            <a:off x="9154192" y="3261819"/>
            <a:ext cx="2255943" cy="2255943"/>
          </a:xfrm>
          <a:prstGeom prst="rect">
            <a:avLst/>
          </a:prstGeom>
        </p:spPr>
      </p:pic>
    </p:spTree>
    <p:extLst>
      <p:ext uri="{BB962C8B-B14F-4D97-AF65-F5344CB8AC3E}">
        <p14:creationId xmlns:p14="http://schemas.microsoft.com/office/powerpoint/2010/main" val="3977233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58B548-1275-B749-85B6-93E3E4F19ACE}"/>
              </a:ext>
            </a:extLst>
          </p:cNvPr>
          <p:cNvSpPr>
            <a:spLocks noGrp="1"/>
          </p:cNvSpPr>
          <p:nvPr>
            <p:ph type="title"/>
          </p:nvPr>
        </p:nvSpPr>
        <p:spPr>
          <a:xfrm>
            <a:off x="327947" y="440463"/>
            <a:ext cx="11511757" cy="602979"/>
          </a:xfrm>
        </p:spPr>
        <p:txBody>
          <a:bodyPr/>
          <a:lstStyle/>
          <a:p>
            <a:r>
              <a:rPr lang="en-US" dirty="0"/>
              <a:t>Career of the Day:</a:t>
            </a:r>
            <a:br>
              <a:rPr lang="en-US" dirty="0"/>
            </a:br>
            <a:r>
              <a:rPr lang="en-US" dirty="0"/>
              <a:t>Paralegal and Legal Assistant</a:t>
            </a:r>
          </a:p>
        </p:txBody>
      </p:sp>
      <p:sp>
        <p:nvSpPr>
          <p:cNvPr id="12" name="Text Placeholder 4">
            <a:extLst>
              <a:ext uri="{FF2B5EF4-FFF2-40B4-BE49-F238E27FC236}">
                <a16:creationId xmlns:a16="http://schemas.microsoft.com/office/drawing/2014/main" id="{21EC0FBA-CF0A-F34C-A1AF-F00381A720B0}"/>
              </a:ext>
            </a:extLst>
          </p:cNvPr>
          <p:cNvSpPr>
            <a:spLocks noGrp="1"/>
          </p:cNvSpPr>
          <p:nvPr>
            <p:ph type="body" sz="quarter" idx="13"/>
          </p:nvPr>
        </p:nvSpPr>
        <p:spPr>
          <a:xfrm>
            <a:off x="737728" y="2251998"/>
            <a:ext cx="2949370" cy="845164"/>
          </a:xfrm>
        </p:spPr>
        <p:txBody>
          <a:bodyPr/>
          <a:lstStyle/>
          <a:p>
            <a:r>
              <a:rPr lang="en-US" dirty="0"/>
              <a:t>Median Yearly Income</a:t>
            </a:r>
          </a:p>
        </p:txBody>
      </p:sp>
      <p:sp>
        <p:nvSpPr>
          <p:cNvPr id="13" name="Text Placeholder 5">
            <a:extLst>
              <a:ext uri="{FF2B5EF4-FFF2-40B4-BE49-F238E27FC236}">
                <a16:creationId xmlns:a16="http://schemas.microsoft.com/office/drawing/2014/main" id="{D33C2FE7-F944-E445-BF21-8D2F36135CD9}"/>
              </a:ext>
            </a:extLst>
          </p:cNvPr>
          <p:cNvSpPr>
            <a:spLocks noGrp="1"/>
          </p:cNvSpPr>
          <p:nvPr>
            <p:ph type="body" sz="quarter" idx="14"/>
          </p:nvPr>
        </p:nvSpPr>
        <p:spPr>
          <a:xfrm>
            <a:off x="737728" y="3096291"/>
            <a:ext cx="2949370" cy="515271"/>
          </a:xfrm>
        </p:spPr>
        <p:txBody>
          <a:bodyPr>
            <a:noAutofit/>
          </a:bodyPr>
          <a:lstStyle/>
          <a:p>
            <a:r>
              <a:rPr lang="en-US" dirty="0"/>
              <a:t>$55,771</a:t>
            </a:r>
          </a:p>
          <a:p>
            <a:endParaRPr lang="en-US" dirty="0"/>
          </a:p>
        </p:txBody>
      </p:sp>
      <p:sp>
        <p:nvSpPr>
          <p:cNvPr id="3" name="Text Placeholder 4">
            <a:extLst>
              <a:ext uri="{FF2B5EF4-FFF2-40B4-BE49-F238E27FC236}">
                <a16:creationId xmlns:a16="http://schemas.microsoft.com/office/drawing/2014/main" id="{09C1819F-3CBC-8DE4-81FC-B46C05B988E7}"/>
              </a:ext>
            </a:extLst>
          </p:cNvPr>
          <p:cNvSpPr txBox="1">
            <a:spLocks/>
          </p:cNvSpPr>
          <p:nvPr/>
        </p:nvSpPr>
        <p:spPr>
          <a:xfrm>
            <a:off x="737728" y="4049799"/>
            <a:ext cx="2949370" cy="845164"/>
          </a:xfrm>
          <a:prstGeom prst="rect">
            <a:avLst/>
          </a:prstGeom>
        </p:spPr>
        <p:txBody>
          <a:bodyPr vert="horz" lIns="91440" tIns="45720" rIns="91440" bIns="45720" rtlCol="0" anchor="t" anchorCtr="0">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2400" b="1" i="0" u="none" strike="noStrike" kern="1200" cap="none" spc="0" normalizeH="0" baseline="0" noProof="1">
                <a:ln>
                  <a:noFill/>
                </a:ln>
                <a:solidFill>
                  <a:srgbClr val="324DC7"/>
                </a:solidFill>
                <a:effectLst/>
                <a:uLnTx/>
                <a:uFillTx/>
                <a:latin typeface="Roboto" panose="02000000000000000000" pitchFamily="2" charset="0"/>
                <a:ea typeface="Roboto" panose="02000000000000000000" pitchFamily="2" charset="0"/>
                <a:cs typeface="Roboto" panose="02000000000000000000" pitchFamily="2" charset="0"/>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Most Common Education Level</a:t>
            </a:r>
          </a:p>
        </p:txBody>
      </p:sp>
      <p:sp>
        <p:nvSpPr>
          <p:cNvPr id="4" name="Text Placeholder 5">
            <a:extLst>
              <a:ext uri="{FF2B5EF4-FFF2-40B4-BE49-F238E27FC236}">
                <a16:creationId xmlns:a16="http://schemas.microsoft.com/office/drawing/2014/main" id="{66FAE7EF-4FB5-F699-2D4C-803592B69723}"/>
              </a:ext>
            </a:extLst>
          </p:cNvPr>
          <p:cNvSpPr txBox="1">
            <a:spLocks/>
          </p:cNvSpPr>
          <p:nvPr/>
        </p:nvSpPr>
        <p:spPr>
          <a:xfrm>
            <a:off x="737728" y="4894092"/>
            <a:ext cx="2949370" cy="515271"/>
          </a:xfrm>
          <a:prstGeom prst="rect">
            <a:avLst/>
          </a:prstGeom>
        </p:spPr>
        <p:txBody>
          <a:bodyPr vert="horz" lIns="91440" tIns="45720" rIns="91440" bIns="45720" rtlCol="0" anchor="t" anchorCtr="0">
            <a:no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800" b="0"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mn-cs"/>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Associate degree</a:t>
            </a:r>
          </a:p>
          <a:p>
            <a:endParaRPr lang="en-US" dirty="0"/>
          </a:p>
        </p:txBody>
      </p:sp>
      <p:sp>
        <p:nvSpPr>
          <p:cNvPr id="14" name="Text Placeholder 6">
            <a:extLst>
              <a:ext uri="{FF2B5EF4-FFF2-40B4-BE49-F238E27FC236}">
                <a16:creationId xmlns:a16="http://schemas.microsoft.com/office/drawing/2014/main" id="{3E88AA4E-EB01-5E47-B7FB-B84BDA149CE3}"/>
              </a:ext>
            </a:extLst>
          </p:cNvPr>
          <p:cNvSpPr>
            <a:spLocks noGrp="1"/>
          </p:cNvSpPr>
          <p:nvPr>
            <p:ph type="body" sz="quarter" idx="15"/>
          </p:nvPr>
        </p:nvSpPr>
        <p:spPr>
          <a:xfrm>
            <a:off x="4775534" y="2251998"/>
            <a:ext cx="2949370" cy="845164"/>
          </a:xfrm>
        </p:spPr>
        <p:txBody>
          <a:bodyPr/>
          <a:lstStyle/>
          <a:p>
            <a:r>
              <a:rPr lang="en-US" dirty="0"/>
              <a:t>What do they do?</a:t>
            </a:r>
          </a:p>
        </p:txBody>
      </p:sp>
      <p:sp>
        <p:nvSpPr>
          <p:cNvPr id="15" name="Text Placeholder 7">
            <a:extLst>
              <a:ext uri="{FF2B5EF4-FFF2-40B4-BE49-F238E27FC236}">
                <a16:creationId xmlns:a16="http://schemas.microsoft.com/office/drawing/2014/main" id="{80227672-E7B3-554C-831D-3525CB8C9819}"/>
              </a:ext>
            </a:extLst>
          </p:cNvPr>
          <p:cNvSpPr>
            <a:spLocks noGrp="1"/>
          </p:cNvSpPr>
          <p:nvPr>
            <p:ph type="body" sz="quarter" idx="16"/>
          </p:nvPr>
        </p:nvSpPr>
        <p:spPr>
          <a:xfrm>
            <a:off x="4775534" y="2656601"/>
            <a:ext cx="2949370" cy="845164"/>
          </a:xfrm>
        </p:spPr>
        <p:txBody>
          <a:bodyPr>
            <a:noAutofit/>
          </a:bodyPr>
          <a:lstStyle/>
          <a:p>
            <a:r>
              <a:rPr lang="en-US" sz="1800" dirty="0"/>
              <a:t>Assist lawyers by investigating facts, preparing legal documents, or researching legal precedent. Conduct research to support a legal proceeding, to formulate a defense, or to initiate legal action.</a:t>
            </a:r>
          </a:p>
          <a:p>
            <a:endParaRPr lang="en-US" dirty="0"/>
          </a:p>
        </p:txBody>
      </p:sp>
      <p:sp>
        <p:nvSpPr>
          <p:cNvPr id="10" name="Text Placeholder 1">
            <a:extLst>
              <a:ext uri="{FF2B5EF4-FFF2-40B4-BE49-F238E27FC236}">
                <a16:creationId xmlns:a16="http://schemas.microsoft.com/office/drawing/2014/main" id="{C8474B66-5492-E342-B454-9C41F8D739E4}"/>
              </a:ext>
            </a:extLst>
          </p:cNvPr>
          <p:cNvSpPr>
            <a:spLocks noGrp="1"/>
          </p:cNvSpPr>
          <p:nvPr>
            <p:ph type="body" sz="quarter" idx="17"/>
          </p:nvPr>
        </p:nvSpPr>
        <p:spPr>
          <a:xfrm>
            <a:off x="8890334" y="2251998"/>
            <a:ext cx="2949370" cy="845164"/>
          </a:xfrm>
        </p:spPr>
        <p:txBody>
          <a:bodyPr/>
          <a:lstStyle/>
          <a:p>
            <a:r>
              <a:rPr lang="en-US" dirty="0"/>
              <a:t>Scan for more info about this career</a:t>
            </a:r>
          </a:p>
        </p:txBody>
      </p:sp>
      <p:pic>
        <p:nvPicPr>
          <p:cNvPr id="7" name="Picture 6" descr="A qr code on a white background&#10;&#10;Description automatically generated">
            <a:extLst>
              <a:ext uri="{FF2B5EF4-FFF2-40B4-BE49-F238E27FC236}">
                <a16:creationId xmlns:a16="http://schemas.microsoft.com/office/drawing/2014/main" id="{14BFAC10-4E0E-6DC9-C1FB-ADE41D4D0ADC}"/>
              </a:ext>
            </a:extLst>
          </p:cNvPr>
          <p:cNvPicPr>
            <a:picLocks noChangeAspect="1"/>
          </p:cNvPicPr>
          <p:nvPr/>
        </p:nvPicPr>
        <p:blipFill>
          <a:blip r:embed="rId2"/>
          <a:stretch>
            <a:fillRect/>
          </a:stretch>
        </p:blipFill>
        <p:spPr>
          <a:xfrm>
            <a:off x="9346108" y="3255955"/>
            <a:ext cx="2037821" cy="2037821"/>
          </a:xfrm>
          <a:prstGeom prst="rect">
            <a:avLst/>
          </a:prstGeom>
        </p:spPr>
      </p:pic>
      <p:sp>
        <p:nvSpPr>
          <p:cNvPr id="2" name="Text Placeholder 1">
            <a:extLst>
              <a:ext uri="{FF2B5EF4-FFF2-40B4-BE49-F238E27FC236}">
                <a16:creationId xmlns:a16="http://schemas.microsoft.com/office/drawing/2014/main" id="{72C5130D-6A05-2745-AB02-13F097504F14}"/>
              </a:ext>
            </a:extLst>
          </p:cNvPr>
          <p:cNvSpPr>
            <a:spLocks noGrp="1"/>
          </p:cNvSpPr>
          <p:nvPr>
            <p:ph type="body" sz="quarter" idx="11"/>
          </p:nvPr>
        </p:nvSpPr>
        <p:spPr>
          <a:xfrm>
            <a:off x="8409482" y="6163582"/>
            <a:ext cx="4162499" cy="454188"/>
          </a:xfrm>
        </p:spPr>
        <p:txBody>
          <a:bodyPr>
            <a:noAutofit/>
          </a:bodyPr>
          <a:lstStyle/>
          <a:p>
            <a:pPr>
              <a:spcBef>
                <a:spcPts val="0"/>
              </a:spcBef>
            </a:pPr>
            <a:r>
              <a:rPr lang="en-US" sz="2200" dirty="0"/>
              <a:t>Find more potential careers at </a:t>
            </a:r>
          </a:p>
          <a:p>
            <a:pPr>
              <a:spcBef>
                <a:spcPts val="0"/>
              </a:spcBef>
            </a:pPr>
            <a:r>
              <a:rPr lang="en-US" sz="2200" b="1" dirty="0" err="1"/>
              <a:t>b</a:t>
            </a:r>
            <a:r>
              <a:rPr lang="en-US" sz="2200" b="1" i="0" strike="noStrike" dirty="0" err="1">
                <a:effectLst/>
              </a:rPr>
              <a:t>igfuture.org</a:t>
            </a:r>
            <a:r>
              <a:rPr lang="en-US" sz="2200" b="1" i="0" strike="noStrike" dirty="0">
                <a:effectLst/>
              </a:rPr>
              <a:t>/career-search</a:t>
            </a:r>
            <a:br>
              <a:rPr lang="en-US" sz="2200" b="1" dirty="0"/>
            </a:br>
            <a:endParaRPr lang="en-US" sz="2200" b="1" dirty="0"/>
          </a:p>
        </p:txBody>
      </p:sp>
    </p:spTree>
    <p:extLst>
      <p:ext uri="{BB962C8B-B14F-4D97-AF65-F5344CB8AC3E}">
        <p14:creationId xmlns:p14="http://schemas.microsoft.com/office/powerpoint/2010/main" val="3867453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5A99C-B2AF-EF40-B5ED-4976F6AA8EBF}"/>
              </a:ext>
            </a:extLst>
          </p:cNvPr>
          <p:cNvSpPr>
            <a:spLocks noGrp="1"/>
          </p:cNvSpPr>
          <p:nvPr>
            <p:ph type="title"/>
          </p:nvPr>
        </p:nvSpPr>
        <p:spPr>
          <a:xfrm>
            <a:off x="494340" y="356390"/>
            <a:ext cx="11511757" cy="602979"/>
          </a:xfrm>
        </p:spPr>
        <p:txBody>
          <a:bodyPr/>
          <a:lstStyle/>
          <a:p>
            <a:r>
              <a:rPr lang="en-US" dirty="0"/>
              <a:t>Career of the Day:</a:t>
            </a:r>
            <a:br>
              <a:rPr lang="en-US" dirty="0"/>
            </a:br>
            <a:r>
              <a:rPr lang="en-US" dirty="0"/>
              <a:t>Court and Municipal Clerk</a:t>
            </a:r>
          </a:p>
        </p:txBody>
      </p:sp>
      <p:sp>
        <p:nvSpPr>
          <p:cNvPr id="12" name="Text Placeholder 4">
            <a:extLst>
              <a:ext uri="{FF2B5EF4-FFF2-40B4-BE49-F238E27FC236}">
                <a16:creationId xmlns:a16="http://schemas.microsoft.com/office/drawing/2014/main" id="{112E02C7-D09A-FB40-BEC9-3B4F453C45E7}"/>
              </a:ext>
            </a:extLst>
          </p:cNvPr>
          <p:cNvSpPr>
            <a:spLocks noGrp="1"/>
          </p:cNvSpPr>
          <p:nvPr>
            <p:ph type="body" sz="quarter" idx="13"/>
          </p:nvPr>
        </p:nvSpPr>
        <p:spPr>
          <a:xfrm>
            <a:off x="737728" y="2251998"/>
            <a:ext cx="2949370" cy="845164"/>
          </a:xfrm>
        </p:spPr>
        <p:txBody>
          <a:bodyPr/>
          <a:lstStyle/>
          <a:p>
            <a:r>
              <a:rPr lang="en-US" dirty="0"/>
              <a:t>Median Yearly Income</a:t>
            </a:r>
          </a:p>
        </p:txBody>
      </p:sp>
      <p:sp>
        <p:nvSpPr>
          <p:cNvPr id="13" name="Text Placeholder 5">
            <a:extLst>
              <a:ext uri="{FF2B5EF4-FFF2-40B4-BE49-F238E27FC236}">
                <a16:creationId xmlns:a16="http://schemas.microsoft.com/office/drawing/2014/main" id="{2081FCA3-779C-5C40-9F5B-A85FDEE8CCCF}"/>
              </a:ext>
            </a:extLst>
          </p:cNvPr>
          <p:cNvSpPr>
            <a:spLocks noGrp="1"/>
          </p:cNvSpPr>
          <p:nvPr>
            <p:ph type="body" sz="quarter" idx="14"/>
          </p:nvPr>
        </p:nvSpPr>
        <p:spPr>
          <a:xfrm>
            <a:off x="737728" y="3034245"/>
            <a:ext cx="2949370" cy="394757"/>
          </a:xfrm>
        </p:spPr>
        <p:txBody>
          <a:bodyPr>
            <a:noAutofit/>
          </a:bodyPr>
          <a:lstStyle/>
          <a:p>
            <a:r>
              <a:rPr lang="en-US" dirty="0"/>
              <a:t>$44,651</a:t>
            </a:r>
          </a:p>
        </p:txBody>
      </p:sp>
      <p:sp>
        <p:nvSpPr>
          <p:cNvPr id="2" name="Text Placeholder 4">
            <a:extLst>
              <a:ext uri="{FF2B5EF4-FFF2-40B4-BE49-F238E27FC236}">
                <a16:creationId xmlns:a16="http://schemas.microsoft.com/office/drawing/2014/main" id="{70A58EA6-4E0B-AD20-9D42-55E3415EAE17}"/>
              </a:ext>
            </a:extLst>
          </p:cNvPr>
          <p:cNvSpPr txBox="1">
            <a:spLocks/>
          </p:cNvSpPr>
          <p:nvPr/>
        </p:nvSpPr>
        <p:spPr>
          <a:xfrm>
            <a:off x="737728" y="3882357"/>
            <a:ext cx="2949370" cy="845164"/>
          </a:xfrm>
          <a:prstGeom prst="rect">
            <a:avLst/>
          </a:prstGeom>
        </p:spPr>
        <p:txBody>
          <a:bodyPr vert="horz" lIns="91440" tIns="45720" rIns="91440" bIns="45720" rtlCol="0" anchor="t" anchorCtr="0">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2400" b="1"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Most Common Education Level</a:t>
            </a:r>
          </a:p>
        </p:txBody>
      </p:sp>
      <p:sp>
        <p:nvSpPr>
          <p:cNvPr id="3" name="Text Placeholder 5">
            <a:extLst>
              <a:ext uri="{FF2B5EF4-FFF2-40B4-BE49-F238E27FC236}">
                <a16:creationId xmlns:a16="http://schemas.microsoft.com/office/drawing/2014/main" id="{7F55E3A8-FB89-778E-8BC9-B53775FDB896}"/>
              </a:ext>
            </a:extLst>
          </p:cNvPr>
          <p:cNvSpPr txBox="1">
            <a:spLocks/>
          </p:cNvSpPr>
          <p:nvPr/>
        </p:nvSpPr>
        <p:spPr>
          <a:xfrm>
            <a:off x="737728" y="4664604"/>
            <a:ext cx="2949370" cy="394757"/>
          </a:xfrm>
          <a:prstGeom prst="rect">
            <a:avLst/>
          </a:prstGeom>
        </p:spPr>
        <p:txBody>
          <a:bodyPr vert="horz" lIns="91440" tIns="45720" rIns="91440" bIns="45720" rtlCol="0" anchor="t" anchorCtr="0">
            <a:no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800" b="0"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mn-cs"/>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High school diploma or less</a:t>
            </a:r>
          </a:p>
        </p:txBody>
      </p:sp>
      <p:sp>
        <p:nvSpPr>
          <p:cNvPr id="14" name="Text Placeholder 6">
            <a:extLst>
              <a:ext uri="{FF2B5EF4-FFF2-40B4-BE49-F238E27FC236}">
                <a16:creationId xmlns:a16="http://schemas.microsoft.com/office/drawing/2014/main" id="{522104CE-088F-024D-ADED-916DC8B55B63}"/>
              </a:ext>
            </a:extLst>
          </p:cNvPr>
          <p:cNvSpPr>
            <a:spLocks noGrp="1"/>
          </p:cNvSpPr>
          <p:nvPr>
            <p:ph type="body" sz="quarter" idx="15"/>
          </p:nvPr>
        </p:nvSpPr>
        <p:spPr>
          <a:xfrm>
            <a:off x="4775534" y="2251998"/>
            <a:ext cx="2949370" cy="845164"/>
          </a:xfrm>
        </p:spPr>
        <p:txBody>
          <a:bodyPr/>
          <a:lstStyle/>
          <a:p>
            <a:r>
              <a:rPr lang="en-US" dirty="0"/>
              <a:t>What do they do?</a:t>
            </a:r>
          </a:p>
        </p:txBody>
      </p:sp>
      <p:sp>
        <p:nvSpPr>
          <p:cNvPr id="15" name="Text Placeholder 7">
            <a:extLst>
              <a:ext uri="{FF2B5EF4-FFF2-40B4-BE49-F238E27FC236}">
                <a16:creationId xmlns:a16="http://schemas.microsoft.com/office/drawing/2014/main" id="{9CA89886-FB21-4D4D-9BFF-0E3FDA88EE64}"/>
              </a:ext>
            </a:extLst>
          </p:cNvPr>
          <p:cNvSpPr>
            <a:spLocks noGrp="1"/>
          </p:cNvSpPr>
          <p:nvPr>
            <p:ph type="body" sz="quarter" idx="16"/>
          </p:nvPr>
        </p:nvSpPr>
        <p:spPr>
          <a:xfrm>
            <a:off x="4775534" y="2679800"/>
            <a:ext cx="2949370" cy="845164"/>
          </a:xfrm>
        </p:spPr>
        <p:txBody>
          <a:bodyPr>
            <a:noAutofit/>
          </a:bodyPr>
          <a:lstStyle/>
          <a:p>
            <a:r>
              <a:rPr lang="en-US" dirty="0"/>
              <a:t>Perform clerical duties for courts of law, municipalities, or governmental licensing agencies and bureaus.</a:t>
            </a:r>
            <a:endParaRPr lang="en-US" b="1" dirty="0"/>
          </a:p>
        </p:txBody>
      </p:sp>
      <p:sp>
        <p:nvSpPr>
          <p:cNvPr id="10" name="Text Placeholder 1">
            <a:extLst>
              <a:ext uri="{FF2B5EF4-FFF2-40B4-BE49-F238E27FC236}">
                <a16:creationId xmlns:a16="http://schemas.microsoft.com/office/drawing/2014/main" id="{11838C80-105A-D748-8782-9055AA746D0A}"/>
              </a:ext>
            </a:extLst>
          </p:cNvPr>
          <p:cNvSpPr>
            <a:spLocks noGrp="1"/>
          </p:cNvSpPr>
          <p:nvPr>
            <p:ph type="body" sz="quarter" idx="17"/>
          </p:nvPr>
        </p:nvSpPr>
        <p:spPr>
          <a:xfrm>
            <a:off x="8890334" y="2251998"/>
            <a:ext cx="2949370" cy="845164"/>
          </a:xfrm>
        </p:spPr>
        <p:txBody>
          <a:bodyPr/>
          <a:lstStyle/>
          <a:p>
            <a:r>
              <a:rPr lang="en-US" dirty="0"/>
              <a:t>Scan for more info about this career</a:t>
            </a:r>
          </a:p>
        </p:txBody>
      </p:sp>
      <p:pic>
        <p:nvPicPr>
          <p:cNvPr id="6" name="Picture 5" descr="A qr code on a white background&#10;&#10;Description automatically generated">
            <a:extLst>
              <a:ext uri="{FF2B5EF4-FFF2-40B4-BE49-F238E27FC236}">
                <a16:creationId xmlns:a16="http://schemas.microsoft.com/office/drawing/2014/main" id="{D5CF6CFF-B451-2C90-8738-ED061B1A7638}"/>
              </a:ext>
            </a:extLst>
          </p:cNvPr>
          <p:cNvPicPr>
            <a:picLocks noChangeAspect="1"/>
          </p:cNvPicPr>
          <p:nvPr/>
        </p:nvPicPr>
        <p:blipFill>
          <a:blip r:embed="rId2"/>
          <a:stretch>
            <a:fillRect/>
          </a:stretch>
        </p:blipFill>
        <p:spPr>
          <a:xfrm>
            <a:off x="9333055" y="3272975"/>
            <a:ext cx="2063927" cy="2063927"/>
          </a:xfrm>
          <a:prstGeom prst="rect">
            <a:avLst/>
          </a:prstGeom>
        </p:spPr>
      </p:pic>
      <p:sp>
        <p:nvSpPr>
          <p:cNvPr id="9" name="Text Placeholder 8">
            <a:extLst>
              <a:ext uri="{FF2B5EF4-FFF2-40B4-BE49-F238E27FC236}">
                <a16:creationId xmlns:a16="http://schemas.microsoft.com/office/drawing/2014/main" id="{D1D29A9D-D3AE-2946-9954-8512210B4E03}"/>
              </a:ext>
            </a:extLst>
          </p:cNvPr>
          <p:cNvSpPr>
            <a:spLocks noGrp="1"/>
          </p:cNvSpPr>
          <p:nvPr>
            <p:ph type="body" sz="quarter" idx="11"/>
          </p:nvPr>
        </p:nvSpPr>
        <p:spPr>
          <a:xfrm>
            <a:off x="7724904" y="6286499"/>
            <a:ext cx="4742144" cy="442189"/>
          </a:xfrm>
        </p:spPr>
        <p:txBody>
          <a:bodyPr>
            <a:noAutofit/>
          </a:bodyPr>
          <a:lstStyle/>
          <a:p>
            <a:pPr>
              <a:spcBef>
                <a:spcPts val="0"/>
              </a:spcBef>
            </a:pPr>
            <a:r>
              <a:rPr lang="en-US" sz="2200" dirty="0"/>
              <a:t>Find more potential careers at </a:t>
            </a:r>
          </a:p>
          <a:p>
            <a:pPr>
              <a:spcBef>
                <a:spcPts val="0"/>
              </a:spcBef>
            </a:pPr>
            <a:r>
              <a:rPr lang="en-US" sz="2200" b="1" dirty="0" err="1"/>
              <a:t>b</a:t>
            </a:r>
            <a:r>
              <a:rPr lang="en-US" sz="2200" b="1" i="0" strike="noStrike" dirty="0" err="1">
                <a:effectLst/>
              </a:rPr>
              <a:t>igfuture.org</a:t>
            </a:r>
            <a:r>
              <a:rPr lang="en-US" sz="2200" b="1" i="0" strike="noStrike" dirty="0">
                <a:effectLst/>
              </a:rPr>
              <a:t>/career-search</a:t>
            </a:r>
            <a:endParaRPr lang="en-US" sz="2200" dirty="0"/>
          </a:p>
        </p:txBody>
      </p:sp>
    </p:spTree>
    <p:extLst>
      <p:ext uri="{BB962C8B-B14F-4D97-AF65-F5344CB8AC3E}">
        <p14:creationId xmlns:p14="http://schemas.microsoft.com/office/powerpoint/2010/main" val="4207276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58B548-1275-B749-85B6-93E3E4F19ACE}"/>
              </a:ext>
            </a:extLst>
          </p:cNvPr>
          <p:cNvSpPr>
            <a:spLocks noGrp="1"/>
          </p:cNvSpPr>
          <p:nvPr>
            <p:ph type="title"/>
          </p:nvPr>
        </p:nvSpPr>
        <p:spPr>
          <a:xfrm>
            <a:off x="327947" y="440463"/>
            <a:ext cx="11511757" cy="602979"/>
          </a:xfrm>
        </p:spPr>
        <p:txBody>
          <a:bodyPr/>
          <a:lstStyle/>
          <a:p>
            <a:r>
              <a:rPr lang="en-US" dirty="0"/>
              <a:t>Career of the Day:</a:t>
            </a:r>
            <a:br>
              <a:rPr lang="en-US" dirty="0"/>
            </a:br>
            <a:r>
              <a:rPr lang="en-US" dirty="0"/>
              <a:t>Political Scientist</a:t>
            </a:r>
          </a:p>
        </p:txBody>
      </p:sp>
      <p:sp>
        <p:nvSpPr>
          <p:cNvPr id="12" name="Text Placeholder 4">
            <a:extLst>
              <a:ext uri="{FF2B5EF4-FFF2-40B4-BE49-F238E27FC236}">
                <a16:creationId xmlns:a16="http://schemas.microsoft.com/office/drawing/2014/main" id="{21EC0FBA-CF0A-F34C-A1AF-F00381A720B0}"/>
              </a:ext>
            </a:extLst>
          </p:cNvPr>
          <p:cNvSpPr>
            <a:spLocks noGrp="1"/>
          </p:cNvSpPr>
          <p:nvPr>
            <p:ph type="body" sz="quarter" idx="13"/>
          </p:nvPr>
        </p:nvSpPr>
        <p:spPr>
          <a:xfrm>
            <a:off x="737728" y="2251998"/>
            <a:ext cx="2949370" cy="845164"/>
          </a:xfrm>
        </p:spPr>
        <p:txBody>
          <a:bodyPr/>
          <a:lstStyle/>
          <a:p>
            <a:r>
              <a:rPr lang="en-US" dirty="0"/>
              <a:t>Median Yearly Income</a:t>
            </a:r>
          </a:p>
        </p:txBody>
      </p:sp>
      <p:sp>
        <p:nvSpPr>
          <p:cNvPr id="13" name="Text Placeholder 5">
            <a:extLst>
              <a:ext uri="{FF2B5EF4-FFF2-40B4-BE49-F238E27FC236}">
                <a16:creationId xmlns:a16="http://schemas.microsoft.com/office/drawing/2014/main" id="{D33C2FE7-F944-E445-BF21-8D2F36135CD9}"/>
              </a:ext>
            </a:extLst>
          </p:cNvPr>
          <p:cNvSpPr>
            <a:spLocks noGrp="1"/>
          </p:cNvSpPr>
          <p:nvPr>
            <p:ph type="body" sz="quarter" idx="14"/>
          </p:nvPr>
        </p:nvSpPr>
        <p:spPr>
          <a:xfrm>
            <a:off x="737728" y="3096291"/>
            <a:ext cx="2949370" cy="515271"/>
          </a:xfrm>
        </p:spPr>
        <p:txBody>
          <a:bodyPr>
            <a:noAutofit/>
          </a:bodyPr>
          <a:lstStyle/>
          <a:p>
            <a:r>
              <a:rPr lang="en-US" dirty="0"/>
              <a:t>$121,373</a:t>
            </a:r>
          </a:p>
          <a:p>
            <a:endParaRPr lang="en-US" dirty="0"/>
          </a:p>
        </p:txBody>
      </p:sp>
      <p:sp>
        <p:nvSpPr>
          <p:cNvPr id="3" name="Text Placeholder 4">
            <a:extLst>
              <a:ext uri="{FF2B5EF4-FFF2-40B4-BE49-F238E27FC236}">
                <a16:creationId xmlns:a16="http://schemas.microsoft.com/office/drawing/2014/main" id="{09C1819F-3CBC-8DE4-81FC-B46C05B988E7}"/>
              </a:ext>
            </a:extLst>
          </p:cNvPr>
          <p:cNvSpPr txBox="1">
            <a:spLocks/>
          </p:cNvSpPr>
          <p:nvPr/>
        </p:nvSpPr>
        <p:spPr>
          <a:xfrm>
            <a:off x="737728" y="4049799"/>
            <a:ext cx="2949370" cy="845164"/>
          </a:xfrm>
          <a:prstGeom prst="rect">
            <a:avLst/>
          </a:prstGeom>
        </p:spPr>
        <p:txBody>
          <a:bodyPr vert="horz" lIns="91440" tIns="45720" rIns="91440" bIns="45720" rtlCol="0" anchor="t" anchorCtr="0">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2400" b="1" i="0" u="none" strike="noStrike" kern="1200" cap="none" spc="0" normalizeH="0" baseline="0" noProof="1">
                <a:ln>
                  <a:noFill/>
                </a:ln>
                <a:solidFill>
                  <a:srgbClr val="324DC7"/>
                </a:solidFill>
                <a:effectLst/>
                <a:uLnTx/>
                <a:uFillTx/>
                <a:latin typeface="Roboto" panose="02000000000000000000" pitchFamily="2" charset="0"/>
                <a:ea typeface="Roboto" panose="02000000000000000000" pitchFamily="2" charset="0"/>
                <a:cs typeface="Roboto" panose="02000000000000000000" pitchFamily="2" charset="0"/>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Most Common Education Level</a:t>
            </a:r>
          </a:p>
        </p:txBody>
      </p:sp>
      <p:sp>
        <p:nvSpPr>
          <p:cNvPr id="4" name="Text Placeholder 5">
            <a:extLst>
              <a:ext uri="{FF2B5EF4-FFF2-40B4-BE49-F238E27FC236}">
                <a16:creationId xmlns:a16="http://schemas.microsoft.com/office/drawing/2014/main" id="{66FAE7EF-4FB5-F699-2D4C-803592B69723}"/>
              </a:ext>
            </a:extLst>
          </p:cNvPr>
          <p:cNvSpPr txBox="1">
            <a:spLocks/>
          </p:cNvSpPr>
          <p:nvPr/>
        </p:nvSpPr>
        <p:spPr>
          <a:xfrm>
            <a:off x="737728" y="4894092"/>
            <a:ext cx="2949370" cy="515271"/>
          </a:xfrm>
          <a:prstGeom prst="rect">
            <a:avLst/>
          </a:prstGeom>
        </p:spPr>
        <p:txBody>
          <a:bodyPr vert="horz" lIns="91440" tIns="45720" rIns="91440" bIns="45720" rtlCol="0" anchor="t" anchorCtr="0">
            <a:no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800" b="0"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mn-cs"/>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Doctoral degree or more</a:t>
            </a:r>
          </a:p>
          <a:p>
            <a:endParaRPr lang="en-US" dirty="0"/>
          </a:p>
        </p:txBody>
      </p:sp>
      <p:sp>
        <p:nvSpPr>
          <p:cNvPr id="14" name="Text Placeholder 6">
            <a:extLst>
              <a:ext uri="{FF2B5EF4-FFF2-40B4-BE49-F238E27FC236}">
                <a16:creationId xmlns:a16="http://schemas.microsoft.com/office/drawing/2014/main" id="{3E88AA4E-EB01-5E47-B7FB-B84BDA149CE3}"/>
              </a:ext>
            </a:extLst>
          </p:cNvPr>
          <p:cNvSpPr>
            <a:spLocks noGrp="1"/>
          </p:cNvSpPr>
          <p:nvPr>
            <p:ph type="body" sz="quarter" idx="15"/>
          </p:nvPr>
        </p:nvSpPr>
        <p:spPr>
          <a:xfrm>
            <a:off x="4775534" y="2251998"/>
            <a:ext cx="2949370" cy="845164"/>
          </a:xfrm>
        </p:spPr>
        <p:txBody>
          <a:bodyPr/>
          <a:lstStyle/>
          <a:p>
            <a:r>
              <a:rPr lang="en-US" dirty="0"/>
              <a:t>What do they do?</a:t>
            </a:r>
          </a:p>
        </p:txBody>
      </p:sp>
      <p:sp>
        <p:nvSpPr>
          <p:cNvPr id="15" name="Text Placeholder 7">
            <a:extLst>
              <a:ext uri="{FF2B5EF4-FFF2-40B4-BE49-F238E27FC236}">
                <a16:creationId xmlns:a16="http://schemas.microsoft.com/office/drawing/2014/main" id="{80227672-E7B3-554C-831D-3525CB8C9819}"/>
              </a:ext>
            </a:extLst>
          </p:cNvPr>
          <p:cNvSpPr>
            <a:spLocks noGrp="1"/>
          </p:cNvSpPr>
          <p:nvPr>
            <p:ph type="body" sz="quarter" idx="16"/>
          </p:nvPr>
        </p:nvSpPr>
        <p:spPr>
          <a:xfrm>
            <a:off x="4775534" y="2656601"/>
            <a:ext cx="2949370" cy="845164"/>
          </a:xfrm>
        </p:spPr>
        <p:txBody>
          <a:bodyPr>
            <a:noAutofit/>
          </a:bodyPr>
          <a:lstStyle/>
          <a:p>
            <a:r>
              <a:rPr lang="en-US" dirty="0"/>
              <a:t>Study the origin, development, and operation of political systems.</a:t>
            </a:r>
          </a:p>
        </p:txBody>
      </p:sp>
      <p:sp>
        <p:nvSpPr>
          <p:cNvPr id="10" name="Text Placeholder 1">
            <a:extLst>
              <a:ext uri="{FF2B5EF4-FFF2-40B4-BE49-F238E27FC236}">
                <a16:creationId xmlns:a16="http://schemas.microsoft.com/office/drawing/2014/main" id="{C8474B66-5492-E342-B454-9C41F8D739E4}"/>
              </a:ext>
            </a:extLst>
          </p:cNvPr>
          <p:cNvSpPr>
            <a:spLocks noGrp="1"/>
          </p:cNvSpPr>
          <p:nvPr>
            <p:ph type="body" sz="quarter" idx="17"/>
          </p:nvPr>
        </p:nvSpPr>
        <p:spPr>
          <a:xfrm>
            <a:off x="8890334" y="2251998"/>
            <a:ext cx="2949370" cy="845164"/>
          </a:xfrm>
        </p:spPr>
        <p:txBody>
          <a:bodyPr/>
          <a:lstStyle/>
          <a:p>
            <a:r>
              <a:rPr lang="en-US" dirty="0"/>
              <a:t>Scan for more info about this career</a:t>
            </a:r>
          </a:p>
        </p:txBody>
      </p:sp>
      <p:pic>
        <p:nvPicPr>
          <p:cNvPr id="6" name="Picture 5" descr="A qr code on a white background&#10;&#10;Description automatically generated">
            <a:extLst>
              <a:ext uri="{FF2B5EF4-FFF2-40B4-BE49-F238E27FC236}">
                <a16:creationId xmlns:a16="http://schemas.microsoft.com/office/drawing/2014/main" id="{CAD99D81-D252-7C5F-5708-A4020A5F3324}"/>
              </a:ext>
            </a:extLst>
          </p:cNvPr>
          <p:cNvPicPr>
            <a:picLocks noChangeAspect="1"/>
          </p:cNvPicPr>
          <p:nvPr/>
        </p:nvPicPr>
        <p:blipFill>
          <a:blip r:embed="rId2"/>
          <a:stretch>
            <a:fillRect/>
          </a:stretch>
        </p:blipFill>
        <p:spPr>
          <a:xfrm>
            <a:off x="9372566" y="3313265"/>
            <a:ext cx="1984905" cy="1984905"/>
          </a:xfrm>
          <a:prstGeom prst="rect">
            <a:avLst/>
          </a:prstGeom>
        </p:spPr>
      </p:pic>
      <p:sp>
        <p:nvSpPr>
          <p:cNvPr id="2" name="Text Placeholder 1">
            <a:extLst>
              <a:ext uri="{FF2B5EF4-FFF2-40B4-BE49-F238E27FC236}">
                <a16:creationId xmlns:a16="http://schemas.microsoft.com/office/drawing/2014/main" id="{72C5130D-6A05-2745-AB02-13F097504F14}"/>
              </a:ext>
            </a:extLst>
          </p:cNvPr>
          <p:cNvSpPr>
            <a:spLocks noGrp="1"/>
          </p:cNvSpPr>
          <p:nvPr>
            <p:ph type="body" sz="quarter" idx="11"/>
          </p:nvPr>
        </p:nvSpPr>
        <p:spPr>
          <a:xfrm>
            <a:off x="8409482" y="6163582"/>
            <a:ext cx="4162499" cy="454188"/>
          </a:xfrm>
        </p:spPr>
        <p:txBody>
          <a:bodyPr>
            <a:noAutofit/>
          </a:bodyPr>
          <a:lstStyle/>
          <a:p>
            <a:pPr>
              <a:spcBef>
                <a:spcPts val="0"/>
              </a:spcBef>
            </a:pPr>
            <a:r>
              <a:rPr lang="en-US" sz="2200" dirty="0"/>
              <a:t>Find more potential careers at </a:t>
            </a:r>
          </a:p>
          <a:p>
            <a:pPr>
              <a:spcBef>
                <a:spcPts val="0"/>
              </a:spcBef>
            </a:pPr>
            <a:r>
              <a:rPr lang="en-US" sz="2200" b="1" dirty="0" err="1"/>
              <a:t>b</a:t>
            </a:r>
            <a:r>
              <a:rPr lang="en-US" sz="2200" b="1" i="0" strike="noStrike" dirty="0" err="1">
                <a:effectLst/>
              </a:rPr>
              <a:t>igfuture.org</a:t>
            </a:r>
            <a:r>
              <a:rPr lang="en-US" sz="2200" b="1" i="0" strike="noStrike" dirty="0">
                <a:effectLst/>
              </a:rPr>
              <a:t>/career-search</a:t>
            </a:r>
            <a:br>
              <a:rPr lang="en-US" sz="2200" b="1" dirty="0"/>
            </a:br>
            <a:endParaRPr lang="en-US" sz="2200" b="1" dirty="0"/>
          </a:p>
        </p:txBody>
      </p:sp>
    </p:spTree>
    <p:extLst>
      <p:ext uri="{BB962C8B-B14F-4D97-AF65-F5344CB8AC3E}">
        <p14:creationId xmlns:p14="http://schemas.microsoft.com/office/powerpoint/2010/main" val="3184416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E33C0-FD4D-970C-0162-D8A2E9045BC4}"/>
              </a:ext>
            </a:extLst>
          </p:cNvPr>
          <p:cNvSpPr>
            <a:spLocks noGrp="1"/>
          </p:cNvSpPr>
          <p:nvPr>
            <p:ph type="title"/>
          </p:nvPr>
        </p:nvSpPr>
        <p:spPr>
          <a:xfrm>
            <a:off x="515937" y="1957637"/>
            <a:ext cx="6782934" cy="2422977"/>
          </a:xfrm>
        </p:spPr>
        <p:txBody>
          <a:bodyPr/>
          <a:lstStyle/>
          <a:p>
            <a:r>
              <a:rPr lang="en-US" dirty="0"/>
              <a:t>Careers related to World Languages and Cultures courses</a:t>
            </a:r>
          </a:p>
        </p:txBody>
      </p:sp>
    </p:spTree>
    <p:extLst>
      <p:ext uri="{BB962C8B-B14F-4D97-AF65-F5344CB8AC3E}">
        <p14:creationId xmlns:p14="http://schemas.microsoft.com/office/powerpoint/2010/main" val="296956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C82E3-BD1E-43F9-7120-ECD239B8CBAB}"/>
              </a:ext>
            </a:extLst>
          </p:cNvPr>
          <p:cNvSpPr>
            <a:spLocks noGrp="1"/>
          </p:cNvSpPr>
          <p:nvPr>
            <p:ph type="title"/>
          </p:nvPr>
        </p:nvSpPr>
        <p:spPr>
          <a:xfrm>
            <a:off x="395764" y="499705"/>
            <a:ext cx="12070080" cy="524323"/>
          </a:xfrm>
        </p:spPr>
        <p:txBody>
          <a:bodyPr/>
          <a:lstStyle/>
          <a:p>
            <a:r>
              <a:rPr lang="en-US" dirty="0"/>
              <a:t>About the Slides</a:t>
            </a:r>
          </a:p>
        </p:txBody>
      </p:sp>
      <p:sp>
        <p:nvSpPr>
          <p:cNvPr id="8" name="Rectangle 7">
            <a:extLst>
              <a:ext uri="{FF2B5EF4-FFF2-40B4-BE49-F238E27FC236}">
                <a16:creationId xmlns:a16="http://schemas.microsoft.com/office/drawing/2014/main" id="{45F8A727-B9F1-9309-7638-780F9B1843D5}"/>
              </a:ext>
            </a:extLst>
          </p:cNvPr>
          <p:cNvSpPr/>
          <p:nvPr/>
        </p:nvSpPr>
        <p:spPr>
          <a:xfrm>
            <a:off x="395764" y="1275578"/>
            <a:ext cx="6447920" cy="4478149"/>
          </a:xfrm>
          <a:prstGeom prst="rect">
            <a:avLst/>
          </a:prstGeom>
        </p:spPr>
        <p:txBody>
          <a:bodyPr wrap="square" lIns="0" tIns="0" anchor="t">
            <a:spAutoFit/>
          </a:bodyPr>
          <a:lstStyle/>
          <a:p>
            <a:pPr marL="285750" indent="-285750">
              <a:buFont typeface="Arial" panose="020B0604020202020204" pitchFamily="34" charset="0"/>
              <a:buChar char="•"/>
            </a:pPr>
            <a:r>
              <a:rPr lang="en-US" sz="1800" dirty="0">
                <a:solidFill>
                  <a:schemeClr val="bg1"/>
                </a:solidFill>
              </a:rPr>
              <a:t>There are 5 slides for each of these content areas: </a:t>
            </a:r>
          </a:p>
          <a:p>
            <a:pPr marL="742950" lvl="1" indent="-285750">
              <a:buFont typeface="Arial" panose="020B0604020202020204" pitchFamily="34" charset="0"/>
              <a:buChar char="•"/>
            </a:pPr>
            <a:r>
              <a:rPr lang="en-US" dirty="0">
                <a:solidFill>
                  <a:schemeClr val="bg1"/>
                </a:solidFill>
              </a:rPr>
              <a:t>STEM</a:t>
            </a:r>
          </a:p>
          <a:p>
            <a:pPr marL="742950" lvl="1" indent="-285750">
              <a:buFont typeface="Arial" panose="020B0604020202020204" pitchFamily="34" charset="0"/>
              <a:buChar char="•"/>
            </a:pPr>
            <a:r>
              <a:rPr lang="en-US" dirty="0">
                <a:solidFill>
                  <a:schemeClr val="bg1"/>
                </a:solidFill>
              </a:rPr>
              <a:t>English </a:t>
            </a:r>
          </a:p>
          <a:p>
            <a:pPr marL="742950" lvl="1" indent="-285750">
              <a:buFont typeface="Arial" panose="020B0604020202020204" pitchFamily="34" charset="0"/>
              <a:buChar char="•"/>
            </a:pPr>
            <a:r>
              <a:rPr lang="en-US" dirty="0">
                <a:solidFill>
                  <a:schemeClr val="bg1"/>
                </a:solidFill>
              </a:rPr>
              <a:t>Arts</a:t>
            </a:r>
          </a:p>
          <a:p>
            <a:pPr marL="742950" lvl="1" indent="-285750">
              <a:buFont typeface="Arial" panose="020B0604020202020204" pitchFamily="34" charset="0"/>
              <a:buChar char="•"/>
            </a:pPr>
            <a:r>
              <a:rPr lang="en-US" dirty="0">
                <a:solidFill>
                  <a:schemeClr val="bg1"/>
                </a:solidFill>
              </a:rPr>
              <a:t>History and Social Sciences</a:t>
            </a:r>
          </a:p>
          <a:p>
            <a:pPr marL="742950" lvl="1" indent="-285750">
              <a:buFont typeface="Arial" panose="020B0604020202020204" pitchFamily="34" charset="0"/>
              <a:buChar char="•"/>
            </a:pPr>
            <a:r>
              <a:rPr lang="en-US" dirty="0">
                <a:solidFill>
                  <a:schemeClr val="bg1"/>
                </a:solidFill>
              </a:rPr>
              <a:t>World Languages and Cultures</a:t>
            </a:r>
          </a:p>
          <a:p>
            <a:pPr marL="285750" indent="-285750">
              <a:buFont typeface="Arial" panose="020B0604020202020204" pitchFamily="34" charset="0"/>
              <a:buChar char="•"/>
            </a:pPr>
            <a:endParaRPr lang="en-US" sz="1800" dirty="0">
              <a:solidFill>
                <a:schemeClr val="bg1"/>
              </a:solidFill>
            </a:endParaRPr>
          </a:p>
          <a:p>
            <a:pPr marL="285750" indent="-28575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Each slide highlights one career with information about median yearly income, most common education level, and projected job growth. </a:t>
            </a:r>
          </a:p>
          <a:p>
            <a:pPr marL="285750" indent="-285750">
              <a:buFont typeface="Arial" panose="020B0604020202020204" pitchFamily="34" charset="0"/>
              <a:buChar char="•"/>
            </a:pPr>
            <a:endParaRPr lang="en-US" sz="1800" dirty="0">
              <a:solidFill>
                <a:schemeClr val="bg1"/>
              </a:solidFill>
            </a:endParaRPr>
          </a:p>
          <a:p>
            <a:pPr marL="285750" indent="-285750">
              <a:buFont typeface="Arial" panose="020B0604020202020204" pitchFamily="34" charset="0"/>
              <a:buChar char="•"/>
            </a:pPr>
            <a:r>
              <a:rPr lang="en-US" sz="1800" dirty="0">
                <a:solidFill>
                  <a:schemeClr val="bg1"/>
                </a:solidFill>
              </a:rPr>
              <a:t>Each slide provides a QR code to learn more about the career.</a:t>
            </a:r>
          </a:p>
          <a:p>
            <a:pPr marL="285750" indent="-285750">
              <a:buFont typeface="Arial" panose="020B0604020202020204" pitchFamily="34" charset="0"/>
              <a:buChar char="•"/>
            </a:pPr>
            <a:endParaRPr lang="en-US" sz="1800" dirty="0">
              <a:solidFill>
                <a:schemeClr val="bg1"/>
              </a:solidFill>
            </a:endParaRPr>
          </a:p>
          <a:p>
            <a:pPr marL="285750" indent="-285750">
              <a:buFont typeface="Arial" panose="020B0604020202020204" pitchFamily="34" charset="0"/>
              <a:buChar char="•"/>
            </a:pPr>
            <a:r>
              <a:rPr lang="en-US" sz="1800" dirty="0">
                <a:solidFill>
                  <a:schemeClr val="bg1"/>
                </a:solidFill>
              </a:rPr>
              <a:t>Students can stay organized by adding careers they like to their career list on </a:t>
            </a:r>
            <a:r>
              <a:rPr lang="en-US" sz="1800" dirty="0" err="1">
                <a:solidFill>
                  <a:schemeClr val="bg1"/>
                </a:solidFill>
              </a:rPr>
              <a:t>BigFuture</a:t>
            </a:r>
            <a:r>
              <a:rPr lang="en-US" sz="1800" dirty="0">
                <a:solidFill>
                  <a:schemeClr val="bg1"/>
                </a:solidFill>
              </a:rPr>
              <a:t>.</a:t>
            </a:r>
          </a:p>
        </p:txBody>
      </p:sp>
      <p:sp>
        <p:nvSpPr>
          <p:cNvPr id="6" name="Rectangle 5">
            <a:extLst>
              <a:ext uri="{FF2B5EF4-FFF2-40B4-BE49-F238E27FC236}">
                <a16:creationId xmlns:a16="http://schemas.microsoft.com/office/drawing/2014/main" id="{ADA902C0-25D2-40A0-F335-519C67164FA6}"/>
              </a:ext>
            </a:extLst>
          </p:cNvPr>
          <p:cNvSpPr/>
          <p:nvPr/>
        </p:nvSpPr>
        <p:spPr>
          <a:xfrm>
            <a:off x="8138688" y="1189097"/>
            <a:ext cx="4306836" cy="4697352"/>
          </a:xfrm>
          <a:prstGeom prst="rect">
            <a:avLst/>
          </a:prstGeom>
          <a:noFill/>
          <a:ln w="38100">
            <a:solidFill>
              <a:srgbClr val="324DC7"/>
            </a:solidFill>
          </a:ln>
        </p:spPr>
        <p:style>
          <a:lnRef idx="1">
            <a:schemeClr val="accent1"/>
          </a:lnRef>
          <a:fillRef idx="0">
            <a:schemeClr val="accent1"/>
          </a:fillRef>
          <a:effectRef idx="0">
            <a:schemeClr val="accent1"/>
          </a:effectRef>
          <a:fontRef idx="minor">
            <a:schemeClr val="tx1"/>
          </a:fontRef>
        </p:style>
        <p:txBody>
          <a:bodyPr lIns="365760" tIns="365760" rIns="365760" rtlCol="0" anchor="t"/>
          <a:lstStyle/>
          <a:p>
            <a:r>
              <a:rPr lang="en-US" sz="1800" dirty="0">
                <a:solidFill>
                  <a:schemeClr val="bg1"/>
                </a:solidFill>
              </a:rPr>
              <a:t>Use this resource to connect your students to scholarships:</a:t>
            </a:r>
          </a:p>
          <a:p>
            <a:endParaRPr lang="en-US" sz="1800" dirty="0">
              <a:solidFill>
                <a:schemeClr val="bg1"/>
              </a:solidFill>
            </a:endParaRPr>
          </a:p>
          <a:p>
            <a:r>
              <a:rPr lang="en-US" sz="1800" dirty="0">
                <a:effectLst/>
                <a:latin typeface="Arial" panose="020B0604020202020204" pitchFamily="34" charset="0"/>
                <a:ea typeface="Arial" panose="020B0604020202020204" pitchFamily="34" charset="0"/>
              </a:rPr>
              <a:t>Juniors and seniors can qualify for monthly $500 and $40,000 scholarship drawings just by adding three careers to their career list on</a:t>
            </a:r>
            <a:r>
              <a:rPr lang="en-US" sz="1800" dirty="0">
                <a:solidFill>
                  <a:schemeClr val="bg1"/>
                </a:solidFill>
              </a:rPr>
              <a:t> </a:t>
            </a:r>
            <a:r>
              <a:rPr lang="en-US" sz="1800" dirty="0" err="1">
                <a:solidFill>
                  <a:schemeClr val="bg1"/>
                </a:solidFill>
              </a:rPr>
              <a:t>BigFuture</a:t>
            </a:r>
            <a:r>
              <a:rPr lang="en-US" sz="1800" dirty="0">
                <a:solidFill>
                  <a:schemeClr val="bg1"/>
                </a:solidFill>
              </a:rPr>
              <a:t>.</a:t>
            </a:r>
          </a:p>
          <a:p>
            <a:endParaRPr lang="en-US" dirty="0">
              <a:solidFill>
                <a:schemeClr val="bg1"/>
              </a:solidFill>
            </a:endParaRPr>
          </a:p>
          <a:p>
            <a:r>
              <a:rPr lang="en-US" sz="1800" dirty="0">
                <a:solidFill>
                  <a:schemeClr val="bg1"/>
                </a:solidFill>
              </a:rPr>
              <a:t>Share more with students about how to automatically earn scholarship entries at </a:t>
            </a:r>
            <a:r>
              <a:rPr lang="en-US" sz="1800" b="1" dirty="0" err="1">
                <a:solidFill>
                  <a:srgbClr val="324DC7"/>
                </a:solidFill>
              </a:rPr>
              <a:t>bigfuture.org</a:t>
            </a:r>
            <a:r>
              <a:rPr lang="en-US" sz="1800" b="1" dirty="0">
                <a:solidFill>
                  <a:srgbClr val="324DC7"/>
                </a:solidFill>
              </a:rPr>
              <a:t>/scholarships</a:t>
            </a:r>
            <a:endParaRPr lang="en-US" sz="1800" dirty="0">
              <a:solidFill>
                <a:srgbClr val="324DC7"/>
              </a:solidFill>
            </a:endParaRPr>
          </a:p>
        </p:txBody>
      </p:sp>
      <p:pic>
        <p:nvPicPr>
          <p:cNvPr id="4" name="Picture 3" descr="A white and orange circle with a dollar sign in the middle&#10;&#10;Description automatically generated">
            <a:extLst>
              <a:ext uri="{FF2B5EF4-FFF2-40B4-BE49-F238E27FC236}">
                <a16:creationId xmlns:a16="http://schemas.microsoft.com/office/drawing/2014/main" id="{B40538DB-CE54-9168-1F65-925DB6173CE8}"/>
              </a:ext>
            </a:extLst>
          </p:cNvPr>
          <p:cNvPicPr>
            <a:picLocks noChangeAspect="1"/>
          </p:cNvPicPr>
          <p:nvPr/>
        </p:nvPicPr>
        <p:blipFill>
          <a:blip r:embed="rId2"/>
          <a:stretch>
            <a:fillRect/>
          </a:stretch>
        </p:blipFill>
        <p:spPr>
          <a:xfrm>
            <a:off x="7449296" y="499705"/>
            <a:ext cx="1378784" cy="1378784"/>
          </a:xfrm>
          <a:prstGeom prst="rect">
            <a:avLst/>
          </a:prstGeom>
        </p:spPr>
      </p:pic>
    </p:spTree>
    <p:extLst>
      <p:ext uri="{BB962C8B-B14F-4D97-AF65-F5344CB8AC3E}">
        <p14:creationId xmlns:p14="http://schemas.microsoft.com/office/powerpoint/2010/main" val="2597669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58B548-1275-B749-85B6-93E3E4F19ACE}"/>
              </a:ext>
            </a:extLst>
          </p:cNvPr>
          <p:cNvSpPr>
            <a:spLocks noGrp="1"/>
          </p:cNvSpPr>
          <p:nvPr>
            <p:ph type="title"/>
          </p:nvPr>
        </p:nvSpPr>
        <p:spPr>
          <a:xfrm>
            <a:off x="327947" y="440463"/>
            <a:ext cx="11511757" cy="602979"/>
          </a:xfrm>
        </p:spPr>
        <p:txBody>
          <a:bodyPr/>
          <a:lstStyle/>
          <a:p>
            <a:r>
              <a:rPr lang="en-US" dirty="0"/>
              <a:t>Career of the Day:</a:t>
            </a:r>
            <a:br>
              <a:rPr lang="en-US" dirty="0"/>
            </a:br>
            <a:r>
              <a:rPr lang="en-US" dirty="0"/>
              <a:t>Travel Agent</a:t>
            </a:r>
          </a:p>
        </p:txBody>
      </p:sp>
      <p:sp>
        <p:nvSpPr>
          <p:cNvPr id="12" name="Text Placeholder 4">
            <a:extLst>
              <a:ext uri="{FF2B5EF4-FFF2-40B4-BE49-F238E27FC236}">
                <a16:creationId xmlns:a16="http://schemas.microsoft.com/office/drawing/2014/main" id="{21EC0FBA-CF0A-F34C-A1AF-F00381A720B0}"/>
              </a:ext>
            </a:extLst>
          </p:cNvPr>
          <p:cNvSpPr>
            <a:spLocks noGrp="1"/>
          </p:cNvSpPr>
          <p:nvPr>
            <p:ph type="body" sz="quarter" idx="13"/>
          </p:nvPr>
        </p:nvSpPr>
        <p:spPr>
          <a:xfrm>
            <a:off x="737728" y="2251998"/>
            <a:ext cx="2949370" cy="845164"/>
          </a:xfrm>
        </p:spPr>
        <p:txBody>
          <a:bodyPr/>
          <a:lstStyle/>
          <a:p>
            <a:r>
              <a:rPr lang="en-US" dirty="0"/>
              <a:t>Median Yearly Income</a:t>
            </a:r>
          </a:p>
        </p:txBody>
      </p:sp>
      <p:sp>
        <p:nvSpPr>
          <p:cNvPr id="13" name="Text Placeholder 5">
            <a:extLst>
              <a:ext uri="{FF2B5EF4-FFF2-40B4-BE49-F238E27FC236}">
                <a16:creationId xmlns:a16="http://schemas.microsoft.com/office/drawing/2014/main" id="{D33C2FE7-F944-E445-BF21-8D2F36135CD9}"/>
              </a:ext>
            </a:extLst>
          </p:cNvPr>
          <p:cNvSpPr>
            <a:spLocks noGrp="1"/>
          </p:cNvSpPr>
          <p:nvPr>
            <p:ph type="body" sz="quarter" idx="14"/>
          </p:nvPr>
        </p:nvSpPr>
        <p:spPr>
          <a:xfrm>
            <a:off x="737728" y="3096291"/>
            <a:ext cx="2949370" cy="515271"/>
          </a:xfrm>
        </p:spPr>
        <p:txBody>
          <a:bodyPr>
            <a:noAutofit/>
          </a:bodyPr>
          <a:lstStyle/>
          <a:p>
            <a:r>
              <a:rPr lang="en-US" dirty="0"/>
              <a:t>$42,259</a:t>
            </a:r>
          </a:p>
          <a:p>
            <a:endParaRPr lang="en-US" dirty="0"/>
          </a:p>
        </p:txBody>
      </p:sp>
      <p:sp>
        <p:nvSpPr>
          <p:cNvPr id="3" name="Text Placeholder 4">
            <a:extLst>
              <a:ext uri="{FF2B5EF4-FFF2-40B4-BE49-F238E27FC236}">
                <a16:creationId xmlns:a16="http://schemas.microsoft.com/office/drawing/2014/main" id="{09C1819F-3CBC-8DE4-81FC-B46C05B988E7}"/>
              </a:ext>
            </a:extLst>
          </p:cNvPr>
          <p:cNvSpPr txBox="1">
            <a:spLocks/>
          </p:cNvSpPr>
          <p:nvPr/>
        </p:nvSpPr>
        <p:spPr>
          <a:xfrm>
            <a:off x="737728" y="4049799"/>
            <a:ext cx="2949370" cy="845164"/>
          </a:xfrm>
          <a:prstGeom prst="rect">
            <a:avLst/>
          </a:prstGeom>
        </p:spPr>
        <p:txBody>
          <a:bodyPr vert="horz" lIns="91440" tIns="45720" rIns="91440" bIns="45720" rtlCol="0" anchor="t" anchorCtr="0">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2400" b="1" i="0" u="none" strike="noStrike" kern="1200" cap="none" spc="0" normalizeH="0" baseline="0" noProof="1">
                <a:ln>
                  <a:noFill/>
                </a:ln>
                <a:solidFill>
                  <a:srgbClr val="324DC7"/>
                </a:solidFill>
                <a:effectLst/>
                <a:uLnTx/>
                <a:uFillTx/>
                <a:latin typeface="Roboto" panose="02000000000000000000" pitchFamily="2" charset="0"/>
                <a:ea typeface="Roboto" panose="02000000000000000000" pitchFamily="2" charset="0"/>
                <a:cs typeface="Roboto" panose="02000000000000000000" pitchFamily="2" charset="0"/>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Most Common Education Level</a:t>
            </a:r>
          </a:p>
        </p:txBody>
      </p:sp>
      <p:sp>
        <p:nvSpPr>
          <p:cNvPr id="4" name="Text Placeholder 5">
            <a:extLst>
              <a:ext uri="{FF2B5EF4-FFF2-40B4-BE49-F238E27FC236}">
                <a16:creationId xmlns:a16="http://schemas.microsoft.com/office/drawing/2014/main" id="{66FAE7EF-4FB5-F699-2D4C-803592B69723}"/>
              </a:ext>
            </a:extLst>
          </p:cNvPr>
          <p:cNvSpPr txBox="1">
            <a:spLocks/>
          </p:cNvSpPr>
          <p:nvPr/>
        </p:nvSpPr>
        <p:spPr>
          <a:xfrm>
            <a:off x="737728" y="4894092"/>
            <a:ext cx="2949370" cy="515271"/>
          </a:xfrm>
          <a:prstGeom prst="rect">
            <a:avLst/>
          </a:prstGeom>
        </p:spPr>
        <p:txBody>
          <a:bodyPr vert="horz" lIns="91440" tIns="45720" rIns="91440" bIns="45720" rtlCol="0" anchor="t" anchorCtr="0">
            <a:no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800" b="0"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mn-cs"/>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Associate degree</a:t>
            </a:r>
          </a:p>
          <a:p>
            <a:endParaRPr lang="en-US" dirty="0"/>
          </a:p>
        </p:txBody>
      </p:sp>
      <p:sp>
        <p:nvSpPr>
          <p:cNvPr id="14" name="Text Placeholder 6">
            <a:extLst>
              <a:ext uri="{FF2B5EF4-FFF2-40B4-BE49-F238E27FC236}">
                <a16:creationId xmlns:a16="http://schemas.microsoft.com/office/drawing/2014/main" id="{3E88AA4E-EB01-5E47-B7FB-B84BDA149CE3}"/>
              </a:ext>
            </a:extLst>
          </p:cNvPr>
          <p:cNvSpPr>
            <a:spLocks noGrp="1"/>
          </p:cNvSpPr>
          <p:nvPr>
            <p:ph type="body" sz="quarter" idx="15"/>
          </p:nvPr>
        </p:nvSpPr>
        <p:spPr>
          <a:xfrm>
            <a:off x="4775534" y="2251998"/>
            <a:ext cx="2949370" cy="845164"/>
          </a:xfrm>
        </p:spPr>
        <p:txBody>
          <a:bodyPr/>
          <a:lstStyle/>
          <a:p>
            <a:r>
              <a:rPr lang="en-US" dirty="0"/>
              <a:t>What do they do?</a:t>
            </a:r>
          </a:p>
        </p:txBody>
      </p:sp>
      <p:sp>
        <p:nvSpPr>
          <p:cNvPr id="15" name="Text Placeholder 7">
            <a:extLst>
              <a:ext uri="{FF2B5EF4-FFF2-40B4-BE49-F238E27FC236}">
                <a16:creationId xmlns:a16="http://schemas.microsoft.com/office/drawing/2014/main" id="{80227672-E7B3-554C-831D-3525CB8C9819}"/>
              </a:ext>
            </a:extLst>
          </p:cNvPr>
          <p:cNvSpPr>
            <a:spLocks noGrp="1"/>
          </p:cNvSpPr>
          <p:nvPr>
            <p:ph type="body" sz="quarter" idx="16"/>
          </p:nvPr>
        </p:nvSpPr>
        <p:spPr>
          <a:xfrm>
            <a:off x="4775534" y="2656601"/>
            <a:ext cx="2949370" cy="845164"/>
          </a:xfrm>
        </p:spPr>
        <p:txBody>
          <a:bodyPr>
            <a:noAutofit/>
          </a:bodyPr>
          <a:lstStyle/>
          <a:p>
            <a:r>
              <a:rPr lang="en-US" dirty="0"/>
              <a:t>Plan and sell transportation and accommodations for customers. Determine destination, modes of transportation, travel dates, costs, and accommodations required.</a:t>
            </a:r>
          </a:p>
        </p:txBody>
      </p:sp>
      <p:sp>
        <p:nvSpPr>
          <p:cNvPr id="10" name="Text Placeholder 1">
            <a:extLst>
              <a:ext uri="{FF2B5EF4-FFF2-40B4-BE49-F238E27FC236}">
                <a16:creationId xmlns:a16="http://schemas.microsoft.com/office/drawing/2014/main" id="{C8474B66-5492-E342-B454-9C41F8D739E4}"/>
              </a:ext>
            </a:extLst>
          </p:cNvPr>
          <p:cNvSpPr>
            <a:spLocks noGrp="1"/>
          </p:cNvSpPr>
          <p:nvPr>
            <p:ph type="body" sz="quarter" idx="17"/>
          </p:nvPr>
        </p:nvSpPr>
        <p:spPr>
          <a:xfrm>
            <a:off x="8890334" y="2251998"/>
            <a:ext cx="2949370" cy="845164"/>
          </a:xfrm>
        </p:spPr>
        <p:txBody>
          <a:bodyPr/>
          <a:lstStyle/>
          <a:p>
            <a:r>
              <a:rPr lang="en-US" dirty="0"/>
              <a:t>Scan for more info about this career</a:t>
            </a:r>
          </a:p>
        </p:txBody>
      </p:sp>
      <p:pic>
        <p:nvPicPr>
          <p:cNvPr id="7" name="Picture 6" descr="A qr code on a white background&#10;&#10;Description automatically generated">
            <a:extLst>
              <a:ext uri="{FF2B5EF4-FFF2-40B4-BE49-F238E27FC236}">
                <a16:creationId xmlns:a16="http://schemas.microsoft.com/office/drawing/2014/main" id="{C6CEDBB2-F26C-0367-5C22-D8C98C318944}"/>
              </a:ext>
            </a:extLst>
          </p:cNvPr>
          <p:cNvPicPr>
            <a:picLocks noChangeAspect="1"/>
          </p:cNvPicPr>
          <p:nvPr/>
        </p:nvPicPr>
        <p:blipFill>
          <a:blip r:embed="rId2"/>
          <a:stretch>
            <a:fillRect/>
          </a:stretch>
        </p:blipFill>
        <p:spPr>
          <a:xfrm>
            <a:off x="9272412" y="3224149"/>
            <a:ext cx="2185214" cy="2185214"/>
          </a:xfrm>
          <a:prstGeom prst="rect">
            <a:avLst/>
          </a:prstGeom>
        </p:spPr>
      </p:pic>
      <p:sp>
        <p:nvSpPr>
          <p:cNvPr id="2" name="Text Placeholder 1">
            <a:extLst>
              <a:ext uri="{FF2B5EF4-FFF2-40B4-BE49-F238E27FC236}">
                <a16:creationId xmlns:a16="http://schemas.microsoft.com/office/drawing/2014/main" id="{72C5130D-6A05-2745-AB02-13F097504F14}"/>
              </a:ext>
            </a:extLst>
          </p:cNvPr>
          <p:cNvSpPr>
            <a:spLocks noGrp="1"/>
          </p:cNvSpPr>
          <p:nvPr>
            <p:ph type="body" sz="quarter" idx="11"/>
          </p:nvPr>
        </p:nvSpPr>
        <p:spPr>
          <a:xfrm>
            <a:off x="8409482" y="6163582"/>
            <a:ext cx="4162499" cy="454188"/>
          </a:xfrm>
        </p:spPr>
        <p:txBody>
          <a:bodyPr>
            <a:noAutofit/>
          </a:bodyPr>
          <a:lstStyle/>
          <a:p>
            <a:pPr>
              <a:spcBef>
                <a:spcPts val="0"/>
              </a:spcBef>
            </a:pPr>
            <a:r>
              <a:rPr lang="en-US" sz="2200" dirty="0"/>
              <a:t>Find more potential careers at </a:t>
            </a:r>
          </a:p>
          <a:p>
            <a:pPr>
              <a:spcBef>
                <a:spcPts val="0"/>
              </a:spcBef>
            </a:pPr>
            <a:r>
              <a:rPr lang="en-US" sz="2200" b="1" dirty="0" err="1"/>
              <a:t>b</a:t>
            </a:r>
            <a:r>
              <a:rPr lang="en-US" sz="2200" b="1" i="0" strike="noStrike" dirty="0" err="1">
                <a:effectLst/>
              </a:rPr>
              <a:t>igfuture.org</a:t>
            </a:r>
            <a:r>
              <a:rPr lang="en-US" sz="2200" b="1" i="0" strike="noStrike" dirty="0">
                <a:effectLst/>
              </a:rPr>
              <a:t>/career-search</a:t>
            </a:r>
            <a:br>
              <a:rPr lang="en-US" sz="2200" b="1" dirty="0"/>
            </a:br>
            <a:endParaRPr lang="en-US" sz="2200" b="1" dirty="0"/>
          </a:p>
        </p:txBody>
      </p:sp>
    </p:spTree>
    <p:extLst>
      <p:ext uri="{BB962C8B-B14F-4D97-AF65-F5344CB8AC3E}">
        <p14:creationId xmlns:p14="http://schemas.microsoft.com/office/powerpoint/2010/main" val="187019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5A99C-B2AF-EF40-B5ED-4976F6AA8EBF}"/>
              </a:ext>
            </a:extLst>
          </p:cNvPr>
          <p:cNvSpPr>
            <a:spLocks noGrp="1"/>
          </p:cNvSpPr>
          <p:nvPr>
            <p:ph type="title"/>
          </p:nvPr>
        </p:nvSpPr>
        <p:spPr>
          <a:xfrm>
            <a:off x="494340" y="356390"/>
            <a:ext cx="11511757" cy="602979"/>
          </a:xfrm>
        </p:spPr>
        <p:txBody>
          <a:bodyPr/>
          <a:lstStyle/>
          <a:p>
            <a:r>
              <a:rPr lang="en-US" dirty="0"/>
              <a:t>Career of the Day:</a:t>
            </a:r>
            <a:br>
              <a:rPr lang="en-US" dirty="0"/>
            </a:br>
            <a:r>
              <a:rPr lang="en-US" dirty="0"/>
              <a:t>Interpreters and Translators</a:t>
            </a:r>
          </a:p>
        </p:txBody>
      </p:sp>
      <p:sp>
        <p:nvSpPr>
          <p:cNvPr id="12" name="Text Placeholder 4">
            <a:extLst>
              <a:ext uri="{FF2B5EF4-FFF2-40B4-BE49-F238E27FC236}">
                <a16:creationId xmlns:a16="http://schemas.microsoft.com/office/drawing/2014/main" id="{112E02C7-D09A-FB40-BEC9-3B4F453C45E7}"/>
              </a:ext>
            </a:extLst>
          </p:cNvPr>
          <p:cNvSpPr>
            <a:spLocks noGrp="1"/>
          </p:cNvSpPr>
          <p:nvPr>
            <p:ph type="body" sz="quarter" idx="13"/>
          </p:nvPr>
        </p:nvSpPr>
        <p:spPr>
          <a:xfrm>
            <a:off x="737728" y="2251998"/>
            <a:ext cx="2949370" cy="845164"/>
          </a:xfrm>
        </p:spPr>
        <p:txBody>
          <a:bodyPr/>
          <a:lstStyle/>
          <a:p>
            <a:r>
              <a:rPr lang="en-US" dirty="0"/>
              <a:t>Median Yearly Income</a:t>
            </a:r>
          </a:p>
        </p:txBody>
      </p:sp>
      <p:sp>
        <p:nvSpPr>
          <p:cNvPr id="13" name="Text Placeholder 5">
            <a:extLst>
              <a:ext uri="{FF2B5EF4-FFF2-40B4-BE49-F238E27FC236}">
                <a16:creationId xmlns:a16="http://schemas.microsoft.com/office/drawing/2014/main" id="{2081FCA3-779C-5C40-9F5B-A85FDEE8CCCF}"/>
              </a:ext>
            </a:extLst>
          </p:cNvPr>
          <p:cNvSpPr>
            <a:spLocks noGrp="1"/>
          </p:cNvSpPr>
          <p:nvPr>
            <p:ph type="body" sz="quarter" idx="14"/>
          </p:nvPr>
        </p:nvSpPr>
        <p:spPr>
          <a:xfrm>
            <a:off x="737728" y="3034245"/>
            <a:ext cx="2949370" cy="394757"/>
          </a:xfrm>
        </p:spPr>
        <p:txBody>
          <a:bodyPr>
            <a:noAutofit/>
          </a:bodyPr>
          <a:lstStyle/>
          <a:p>
            <a:r>
              <a:rPr lang="en-US" dirty="0"/>
              <a:t>$50,618</a:t>
            </a:r>
          </a:p>
        </p:txBody>
      </p:sp>
      <p:sp>
        <p:nvSpPr>
          <p:cNvPr id="2" name="Text Placeholder 4">
            <a:extLst>
              <a:ext uri="{FF2B5EF4-FFF2-40B4-BE49-F238E27FC236}">
                <a16:creationId xmlns:a16="http://schemas.microsoft.com/office/drawing/2014/main" id="{70A58EA6-4E0B-AD20-9D42-55E3415EAE17}"/>
              </a:ext>
            </a:extLst>
          </p:cNvPr>
          <p:cNvSpPr txBox="1">
            <a:spLocks/>
          </p:cNvSpPr>
          <p:nvPr/>
        </p:nvSpPr>
        <p:spPr>
          <a:xfrm>
            <a:off x="737728" y="3882357"/>
            <a:ext cx="2949370" cy="845164"/>
          </a:xfrm>
          <a:prstGeom prst="rect">
            <a:avLst/>
          </a:prstGeom>
        </p:spPr>
        <p:txBody>
          <a:bodyPr vert="horz" lIns="91440" tIns="45720" rIns="91440" bIns="45720" rtlCol="0" anchor="t" anchorCtr="0">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2400" b="1"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Most Common Education Level</a:t>
            </a:r>
          </a:p>
        </p:txBody>
      </p:sp>
      <p:sp>
        <p:nvSpPr>
          <p:cNvPr id="3" name="Text Placeholder 5">
            <a:extLst>
              <a:ext uri="{FF2B5EF4-FFF2-40B4-BE49-F238E27FC236}">
                <a16:creationId xmlns:a16="http://schemas.microsoft.com/office/drawing/2014/main" id="{7F55E3A8-FB89-778E-8BC9-B53775FDB896}"/>
              </a:ext>
            </a:extLst>
          </p:cNvPr>
          <p:cNvSpPr txBox="1">
            <a:spLocks/>
          </p:cNvSpPr>
          <p:nvPr/>
        </p:nvSpPr>
        <p:spPr>
          <a:xfrm>
            <a:off x="737728" y="4664604"/>
            <a:ext cx="2949370" cy="394757"/>
          </a:xfrm>
          <a:prstGeom prst="rect">
            <a:avLst/>
          </a:prstGeom>
        </p:spPr>
        <p:txBody>
          <a:bodyPr vert="horz" lIns="91440" tIns="45720" rIns="91440" bIns="45720" rtlCol="0" anchor="t" anchorCtr="0">
            <a:no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800" b="0"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mn-cs"/>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Bachelor’s degree</a:t>
            </a:r>
          </a:p>
        </p:txBody>
      </p:sp>
      <p:sp>
        <p:nvSpPr>
          <p:cNvPr id="14" name="Text Placeholder 6">
            <a:extLst>
              <a:ext uri="{FF2B5EF4-FFF2-40B4-BE49-F238E27FC236}">
                <a16:creationId xmlns:a16="http://schemas.microsoft.com/office/drawing/2014/main" id="{522104CE-088F-024D-ADED-916DC8B55B63}"/>
              </a:ext>
            </a:extLst>
          </p:cNvPr>
          <p:cNvSpPr>
            <a:spLocks noGrp="1"/>
          </p:cNvSpPr>
          <p:nvPr>
            <p:ph type="body" sz="quarter" idx="15"/>
          </p:nvPr>
        </p:nvSpPr>
        <p:spPr>
          <a:xfrm>
            <a:off x="4775534" y="2251998"/>
            <a:ext cx="2949370" cy="845164"/>
          </a:xfrm>
        </p:spPr>
        <p:txBody>
          <a:bodyPr/>
          <a:lstStyle/>
          <a:p>
            <a:r>
              <a:rPr lang="en-US" dirty="0"/>
              <a:t>What do they do?</a:t>
            </a:r>
          </a:p>
        </p:txBody>
      </p:sp>
      <p:sp>
        <p:nvSpPr>
          <p:cNvPr id="15" name="Text Placeholder 7">
            <a:extLst>
              <a:ext uri="{FF2B5EF4-FFF2-40B4-BE49-F238E27FC236}">
                <a16:creationId xmlns:a16="http://schemas.microsoft.com/office/drawing/2014/main" id="{9CA89886-FB21-4D4D-9BFF-0E3FDA88EE64}"/>
              </a:ext>
            </a:extLst>
          </p:cNvPr>
          <p:cNvSpPr>
            <a:spLocks noGrp="1"/>
          </p:cNvSpPr>
          <p:nvPr>
            <p:ph type="body" sz="quarter" idx="16"/>
          </p:nvPr>
        </p:nvSpPr>
        <p:spPr>
          <a:xfrm>
            <a:off x="4775534" y="2679800"/>
            <a:ext cx="2949370" cy="845164"/>
          </a:xfrm>
        </p:spPr>
        <p:txBody>
          <a:bodyPr>
            <a:noAutofit/>
          </a:bodyPr>
          <a:lstStyle/>
          <a:p>
            <a:r>
              <a:rPr lang="en-US" sz="1800" dirty="0"/>
              <a:t>Interpret oral or sign language, or translate written text from one language into another.</a:t>
            </a:r>
            <a:endParaRPr lang="en-US" sz="1800" b="1" dirty="0"/>
          </a:p>
        </p:txBody>
      </p:sp>
      <p:sp>
        <p:nvSpPr>
          <p:cNvPr id="10" name="Text Placeholder 1">
            <a:extLst>
              <a:ext uri="{FF2B5EF4-FFF2-40B4-BE49-F238E27FC236}">
                <a16:creationId xmlns:a16="http://schemas.microsoft.com/office/drawing/2014/main" id="{11838C80-105A-D748-8782-9055AA746D0A}"/>
              </a:ext>
            </a:extLst>
          </p:cNvPr>
          <p:cNvSpPr>
            <a:spLocks noGrp="1"/>
          </p:cNvSpPr>
          <p:nvPr>
            <p:ph type="body" sz="quarter" idx="17"/>
          </p:nvPr>
        </p:nvSpPr>
        <p:spPr>
          <a:xfrm>
            <a:off x="8890334" y="2251998"/>
            <a:ext cx="2949370" cy="845164"/>
          </a:xfrm>
        </p:spPr>
        <p:txBody>
          <a:bodyPr/>
          <a:lstStyle/>
          <a:p>
            <a:r>
              <a:rPr lang="en-US" dirty="0"/>
              <a:t>Scan for more info about this career</a:t>
            </a:r>
          </a:p>
        </p:txBody>
      </p:sp>
      <p:pic>
        <p:nvPicPr>
          <p:cNvPr id="5" name="Picture 4" descr="A qr code on a white background&#10;&#10;Description automatically generated">
            <a:extLst>
              <a:ext uri="{FF2B5EF4-FFF2-40B4-BE49-F238E27FC236}">
                <a16:creationId xmlns:a16="http://schemas.microsoft.com/office/drawing/2014/main" id="{883CB61B-BB2D-297B-7BD5-44C7D3FC4411}"/>
              </a:ext>
            </a:extLst>
          </p:cNvPr>
          <p:cNvPicPr>
            <a:picLocks noChangeAspect="1"/>
          </p:cNvPicPr>
          <p:nvPr/>
        </p:nvPicPr>
        <p:blipFill>
          <a:blip r:embed="rId2"/>
          <a:stretch>
            <a:fillRect/>
          </a:stretch>
        </p:blipFill>
        <p:spPr>
          <a:xfrm>
            <a:off x="9462878" y="3223822"/>
            <a:ext cx="1804282" cy="1804282"/>
          </a:xfrm>
          <a:prstGeom prst="rect">
            <a:avLst/>
          </a:prstGeom>
        </p:spPr>
      </p:pic>
      <p:sp>
        <p:nvSpPr>
          <p:cNvPr id="9" name="Text Placeholder 8">
            <a:extLst>
              <a:ext uri="{FF2B5EF4-FFF2-40B4-BE49-F238E27FC236}">
                <a16:creationId xmlns:a16="http://schemas.microsoft.com/office/drawing/2014/main" id="{D1D29A9D-D3AE-2946-9954-8512210B4E03}"/>
              </a:ext>
            </a:extLst>
          </p:cNvPr>
          <p:cNvSpPr>
            <a:spLocks noGrp="1"/>
          </p:cNvSpPr>
          <p:nvPr>
            <p:ph type="body" sz="quarter" idx="11"/>
          </p:nvPr>
        </p:nvSpPr>
        <p:spPr>
          <a:xfrm>
            <a:off x="7724904" y="6286499"/>
            <a:ext cx="4742144" cy="442189"/>
          </a:xfrm>
        </p:spPr>
        <p:txBody>
          <a:bodyPr>
            <a:noAutofit/>
          </a:bodyPr>
          <a:lstStyle/>
          <a:p>
            <a:pPr>
              <a:spcBef>
                <a:spcPts val="0"/>
              </a:spcBef>
            </a:pPr>
            <a:r>
              <a:rPr lang="en-US" sz="2200" dirty="0"/>
              <a:t>Find more potential careers at </a:t>
            </a:r>
          </a:p>
          <a:p>
            <a:pPr>
              <a:spcBef>
                <a:spcPts val="0"/>
              </a:spcBef>
            </a:pPr>
            <a:r>
              <a:rPr lang="en-US" sz="2200" b="1" dirty="0" err="1"/>
              <a:t>b</a:t>
            </a:r>
            <a:r>
              <a:rPr lang="en-US" sz="2200" b="1" i="0" strike="noStrike" dirty="0" err="1">
                <a:effectLst/>
              </a:rPr>
              <a:t>igfuture.org</a:t>
            </a:r>
            <a:r>
              <a:rPr lang="en-US" sz="2200" b="1" i="0" strike="noStrike" dirty="0">
                <a:effectLst/>
              </a:rPr>
              <a:t>/career-search</a:t>
            </a:r>
            <a:endParaRPr lang="en-US" sz="2200" dirty="0"/>
          </a:p>
        </p:txBody>
      </p:sp>
    </p:spTree>
    <p:extLst>
      <p:ext uri="{BB962C8B-B14F-4D97-AF65-F5344CB8AC3E}">
        <p14:creationId xmlns:p14="http://schemas.microsoft.com/office/powerpoint/2010/main" val="4204405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58B548-1275-B749-85B6-93E3E4F19ACE}"/>
              </a:ext>
            </a:extLst>
          </p:cNvPr>
          <p:cNvSpPr>
            <a:spLocks noGrp="1"/>
          </p:cNvSpPr>
          <p:nvPr>
            <p:ph type="title"/>
          </p:nvPr>
        </p:nvSpPr>
        <p:spPr>
          <a:xfrm>
            <a:off x="327947" y="440463"/>
            <a:ext cx="11511757" cy="602979"/>
          </a:xfrm>
        </p:spPr>
        <p:txBody>
          <a:bodyPr/>
          <a:lstStyle/>
          <a:p>
            <a:r>
              <a:rPr lang="en-US" dirty="0"/>
              <a:t>Career of the Day:</a:t>
            </a:r>
            <a:br>
              <a:rPr lang="en-US" dirty="0"/>
            </a:br>
            <a:r>
              <a:rPr lang="en-US" dirty="0"/>
              <a:t>Anthropologists and Archaeologists</a:t>
            </a:r>
          </a:p>
        </p:txBody>
      </p:sp>
      <p:sp>
        <p:nvSpPr>
          <p:cNvPr id="12" name="Text Placeholder 4">
            <a:extLst>
              <a:ext uri="{FF2B5EF4-FFF2-40B4-BE49-F238E27FC236}">
                <a16:creationId xmlns:a16="http://schemas.microsoft.com/office/drawing/2014/main" id="{21EC0FBA-CF0A-F34C-A1AF-F00381A720B0}"/>
              </a:ext>
            </a:extLst>
          </p:cNvPr>
          <p:cNvSpPr>
            <a:spLocks noGrp="1"/>
          </p:cNvSpPr>
          <p:nvPr>
            <p:ph type="body" sz="quarter" idx="13"/>
          </p:nvPr>
        </p:nvSpPr>
        <p:spPr>
          <a:xfrm>
            <a:off x="737728" y="2251998"/>
            <a:ext cx="2949370" cy="845164"/>
          </a:xfrm>
        </p:spPr>
        <p:txBody>
          <a:bodyPr/>
          <a:lstStyle/>
          <a:p>
            <a:r>
              <a:rPr lang="en-US" dirty="0"/>
              <a:t>Median Yearly Income</a:t>
            </a:r>
          </a:p>
        </p:txBody>
      </p:sp>
      <p:sp>
        <p:nvSpPr>
          <p:cNvPr id="13" name="Text Placeholder 5">
            <a:extLst>
              <a:ext uri="{FF2B5EF4-FFF2-40B4-BE49-F238E27FC236}">
                <a16:creationId xmlns:a16="http://schemas.microsoft.com/office/drawing/2014/main" id="{D33C2FE7-F944-E445-BF21-8D2F36135CD9}"/>
              </a:ext>
            </a:extLst>
          </p:cNvPr>
          <p:cNvSpPr>
            <a:spLocks noGrp="1"/>
          </p:cNvSpPr>
          <p:nvPr>
            <p:ph type="body" sz="quarter" idx="14"/>
          </p:nvPr>
        </p:nvSpPr>
        <p:spPr>
          <a:xfrm>
            <a:off x="737728" y="3096291"/>
            <a:ext cx="2949370" cy="515271"/>
          </a:xfrm>
        </p:spPr>
        <p:txBody>
          <a:bodyPr>
            <a:noAutofit/>
          </a:bodyPr>
          <a:lstStyle/>
          <a:p>
            <a:r>
              <a:rPr lang="en-US" dirty="0"/>
              <a:t>$59,604</a:t>
            </a:r>
          </a:p>
          <a:p>
            <a:endParaRPr lang="en-US" dirty="0"/>
          </a:p>
        </p:txBody>
      </p:sp>
      <p:sp>
        <p:nvSpPr>
          <p:cNvPr id="3" name="Text Placeholder 4">
            <a:extLst>
              <a:ext uri="{FF2B5EF4-FFF2-40B4-BE49-F238E27FC236}">
                <a16:creationId xmlns:a16="http://schemas.microsoft.com/office/drawing/2014/main" id="{09C1819F-3CBC-8DE4-81FC-B46C05B988E7}"/>
              </a:ext>
            </a:extLst>
          </p:cNvPr>
          <p:cNvSpPr txBox="1">
            <a:spLocks/>
          </p:cNvSpPr>
          <p:nvPr/>
        </p:nvSpPr>
        <p:spPr>
          <a:xfrm>
            <a:off x="737728" y="4049799"/>
            <a:ext cx="2949370" cy="845164"/>
          </a:xfrm>
          <a:prstGeom prst="rect">
            <a:avLst/>
          </a:prstGeom>
        </p:spPr>
        <p:txBody>
          <a:bodyPr vert="horz" lIns="91440" tIns="45720" rIns="91440" bIns="45720" rtlCol="0" anchor="t" anchorCtr="0">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2400" b="1" i="0" u="none" strike="noStrike" kern="1200" cap="none" spc="0" normalizeH="0" baseline="0" noProof="1">
                <a:ln>
                  <a:noFill/>
                </a:ln>
                <a:solidFill>
                  <a:srgbClr val="324DC7"/>
                </a:solidFill>
                <a:effectLst/>
                <a:uLnTx/>
                <a:uFillTx/>
                <a:latin typeface="Roboto" panose="02000000000000000000" pitchFamily="2" charset="0"/>
                <a:ea typeface="Roboto" panose="02000000000000000000" pitchFamily="2" charset="0"/>
                <a:cs typeface="Roboto" panose="02000000000000000000" pitchFamily="2" charset="0"/>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Most Common Education Level</a:t>
            </a:r>
          </a:p>
        </p:txBody>
      </p:sp>
      <p:sp>
        <p:nvSpPr>
          <p:cNvPr id="4" name="Text Placeholder 5">
            <a:extLst>
              <a:ext uri="{FF2B5EF4-FFF2-40B4-BE49-F238E27FC236}">
                <a16:creationId xmlns:a16="http://schemas.microsoft.com/office/drawing/2014/main" id="{66FAE7EF-4FB5-F699-2D4C-803592B69723}"/>
              </a:ext>
            </a:extLst>
          </p:cNvPr>
          <p:cNvSpPr txBox="1">
            <a:spLocks/>
          </p:cNvSpPr>
          <p:nvPr/>
        </p:nvSpPr>
        <p:spPr>
          <a:xfrm>
            <a:off x="737728" y="4894092"/>
            <a:ext cx="2949370" cy="515271"/>
          </a:xfrm>
          <a:prstGeom prst="rect">
            <a:avLst/>
          </a:prstGeom>
        </p:spPr>
        <p:txBody>
          <a:bodyPr vert="horz" lIns="91440" tIns="45720" rIns="91440" bIns="45720" rtlCol="0" anchor="t" anchorCtr="0">
            <a:no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800" b="0"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mn-cs"/>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Master’s or professional degree</a:t>
            </a:r>
          </a:p>
          <a:p>
            <a:endParaRPr lang="en-US" dirty="0"/>
          </a:p>
        </p:txBody>
      </p:sp>
      <p:sp>
        <p:nvSpPr>
          <p:cNvPr id="14" name="Text Placeholder 6">
            <a:extLst>
              <a:ext uri="{FF2B5EF4-FFF2-40B4-BE49-F238E27FC236}">
                <a16:creationId xmlns:a16="http://schemas.microsoft.com/office/drawing/2014/main" id="{3E88AA4E-EB01-5E47-B7FB-B84BDA149CE3}"/>
              </a:ext>
            </a:extLst>
          </p:cNvPr>
          <p:cNvSpPr>
            <a:spLocks noGrp="1"/>
          </p:cNvSpPr>
          <p:nvPr>
            <p:ph type="body" sz="quarter" idx="15"/>
          </p:nvPr>
        </p:nvSpPr>
        <p:spPr>
          <a:xfrm>
            <a:off x="4775534" y="2251998"/>
            <a:ext cx="2949370" cy="845164"/>
          </a:xfrm>
        </p:spPr>
        <p:txBody>
          <a:bodyPr/>
          <a:lstStyle/>
          <a:p>
            <a:r>
              <a:rPr lang="en-US" dirty="0"/>
              <a:t>What do they do?</a:t>
            </a:r>
          </a:p>
        </p:txBody>
      </p:sp>
      <p:sp>
        <p:nvSpPr>
          <p:cNvPr id="15" name="Text Placeholder 7">
            <a:extLst>
              <a:ext uri="{FF2B5EF4-FFF2-40B4-BE49-F238E27FC236}">
                <a16:creationId xmlns:a16="http://schemas.microsoft.com/office/drawing/2014/main" id="{80227672-E7B3-554C-831D-3525CB8C9819}"/>
              </a:ext>
            </a:extLst>
          </p:cNvPr>
          <p:cNvSpPr>
            <a:spLocks noGrp="1"/>
          </p:cNvSpPr>
          <p:nvPr>
            <p:ph type="body" sz="quarter" idx="16"/>
          </p:nvPr>
        </p:nvSpPr>
        <p:spPr>
          <a:xfrm>
            <a:off x="4775534" y="2656601"/>
            <a:ext cx="2949370" cy="845164"/>
          </a:xfrm>
        </p:spPr>
        <p:txBody>
          <a:bodyPr>
            <a:noAutofit/>
          </a:bodyPr>
          <a:lstStyle/>
          <a:p>
            <a:r>
              <a:rPr lang="en-US" sz="1800" dirty="0"/>
              <a:t>Study the origin, development, and behavior of human beings. May study the way of life, language, or physical characteristics of people in various parts of the world. May engage in systematic recovery and examination of material evidence of earlier civilizations.</a:t>
            </a:r>
            <a:endParaRPr lang="en-US" sz="1200" b="1" dirty="0"/>
          </a:p>
        </p:txBody>
      </p:sp>
      <p:sp>
        <p:nvSpPr>
          <p:cNvPr id="10" name="Text Placeholder 1">
            <a:extLst>
              <a:ext uri="{FF2B5EF4-FFF2-40B4-BE49-F238E27FC236}">
                <a16:creationId xmlns:a16="http://schemas.microsoft.com/office/drawing/2014/main" id="{C8474B66-5492-E342-B454-9C41F8D739E4}"/>
              </a:ext>
            </a:extLst>
          </p:cNvPr>
          <p:cNvSpPr>
            <a:spLocks noGrp="1"/>
          </p:cNvSpPr>
          <p:nvPr>
            <p:ph type="body" sz="quarter" idx="17"/>
          </p:nvPr>
        </p:nvSpPr>
        <p:spPr>
          <a:xfrm>
            <a:off x="8890334" y="2251998"/>
            <a:ext cx="2949370" cy="845164"/>
          </a:xfrm>
        </p:spPr>
        <p:txBody>
          <a:bodyPr/>
          <a:lstStyle/>
          <a:p>
            <a:r>
              <a:rPr lang="en-US" dirty="0"/>
              <a:t>Scan for more info about this career</a:t>
            </a:r>
          </a:p>
        </p:txBody>
      </p:sp>
      <p:pic>
        <p:nvPicPr>
          <p:cNvPr id="6" name="Picture 5" descr="A qr code on a white background&#10;&#10;Description automatically generated">
            <a:extLst>
              <a:ext uri="{FF2B5EF4-FFF2-40B4-BE49-F238E27FC236}">
                <a16:creationId xmlns:a16="http://schemas.microsoft.com/office/drawing/2014/main" id="{A7112DA9-5A52-474C-FED1-68D24B34E9F5}"/>
              </a:ext>
            </a:extLst>
          </p:cNvPr>
          <p:cNvPicPr>
            <a:picLocks noChangeAspect="1"/>
          </p:cNvPicPr>
          <p:nvPr/>
        </p:nvPicPr>
        <p:blipFill>
          <a:blip r:embed="rId2"/>
          <a:stretch>
            <a:fillRect/>
          </a:stretch>
        </p:blipFill>
        <p:spPr>
          <a:xfrm>
            <a:off x="9372566" y="3353926"/>
            <a:ext cx="1984905" cy="1984905"/>
          </a:xfrm>
          <a:prstGeom prst="rect">
            <a:avLst/>
          </a:prstGeom>
        </p:spPr>
      </p:pic>
      <p:sp>
        <p:nvSpPr>
          <p:cNvPr id="2" name="Text Placeholder 1">
            <a:extLst>
              <a:ext uri="{FF2B5EF4-FFF2-40B4-BE49-F238E27FC236}">
                <a16:creationId xmlns:a16="http://schemas.microsoft.com/office/drawing/2014/main" id="{72C5130D-6A05-2745-AB02-13F097504F14}"/>
              </a:ext>
            </a:extLst>
          </p:cNvPr>
          <p:cNvSpPr>
            <a:spLocks noGrp="1"/>
          </p:cNvSpPr>
          <p:nvPr>
            <p:ph type="body" sz="quarter" idx="11"/>
          </p:nvPr>
        </p:nvSpPr>
        <p:spPr>
          <a:xfrm>
            <a:off x="8409482" y="6163582"/>
            <a:ext cx="4162499" cy="454188"/>
          </a:xfrm>
        </p:spPr>
        <p:txBody>
          <a:bodyPr>
            <a:noAutofit/>
          </a:bodyPr>
          <a:lstStyle/>
          <a:p>
            <a:pPr>
              <a:spcBef>
                <a:spcPts val="0"/>
              </a:spcBef>
            </a:pPr>
            <a:r>
              <a:rPr lang="en-US" sz="2200" dirty="0"/>
              <a:t>Find more potential careers at </a:t>
            </a:r>
          </a:p>
          <a:p>
            <a:pPr>
              <a:spcBef>
                <a:spcPts val="0"/>
              </a:spcBef>
            </a:pPr>
            <a:r>
              <a:rPr lang="en-US" sz="2200" b="1" dirty="0" err="1"/>
              <a:t>b</a:t>
            </a:r>
            <a:r>
              <a:rPr lang="en-US" sz="2200" b="1" i="0" strike="noStrike" dirty="0" err="1">
                <a:effectLst/>
              </a:rPr>
              <a:t>igfuture.org</a:t>
            </a:r>
            <a:r>
              <a:rPr lang="en-US" sz="2200" b="1" i="0" strike="noStrike" dirty="0">
                <a:effectLst/>
              </a:rPr>
              <a:t>/career-search</a:t>
            </a:r>
            <a:br>
              <a:rPr lang="en-US" sz="2200" b="1" dirty="0"/>
            </a:br>
            <a:endParaRPr lang="en-US" sz="2200" b="1" dirty="0"/>
          </a:p>
        </p:txBody>
      </p:sp>
    </p:spTree>
    <p:extLst>
      <p:ext uri="{BB962C8B-B14F-4D97-AF65-F5344CB8AC3E}">
        <p14:creationId xmlns:p14="http://schemas.microsoft.com/office/powerpoint/2010/main" val="2255809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5A99C-B2AF-EF40-B5ED-4976F6AA8EBF}"/>
              </a:ext>
            </a:extLst>
          </p:cNvPr>
          <p:cNvSpPr>
            <a:spLocks noGrp="1"/>
          </p:cNvSpPr>
          <p:nvPr>
            <p:ph type="title"/>
          </p:nvPr>
        </p:nvSpPr>
        <p:spPr>
          <a:xfrm>
            <a:off x="494340" y="356390"/>
            <a:ext cx="12346948" cy="602979"/>
          </a:xfrm>
        </p:spPr>
        <p:txBody>
          <a:bodyPr/>
          <a:lstStyle/>
          <a:p>
            <a:r>
              <a:rPr lang="en-US" dirty="0"/>
              <a:t>Career of the Day:</a:t>
            </a:r>
            <a:br>
              <a:rPr lang="en-US" dirty="0"/>
            </a:br>
            <a:r>
              <a:rPr lang="en-US" sz="3600" dirty="0"/>
              <a:t>Postsecondary Area, Ethnic, and Cultural Studies Teacher</a:t>
            </a:r>
          </a:p>
        </p:txBody>
      </p:sp>
      <p:sp>
        <p:nvSpPr>
          <p:cNvPr id="12" name="Text Placeholder 4">
            <a:extLst>
              <a:ext uri="{FF2B5EF4-FFF2-40B4-BE49-F238E27FC236}">
                <a16:creationId xmlns:a16="http://schemas.microsoft.com/office/drawing/2014/main" id="{112E02C7-D09A-FB40-BEC9-3B4F453C45E7}"/>
              </a:ext>
            </a:extLst>
          </p:cNvPr>
          <p:cNvSpPr>
            <a:spLocks noGrp="1"/>
          </p:cNvSpPr>
          <p:nvPr>
            <p:ph type="body" sz="quarter" idx="13"/>
          </p:nvPr>
        </p:nvSpPr>
        <p:spPr>
          <a:xfrm>
            <a:off x="737728" y="2251998"/>
            <a:ext cx="2949370" cy="845164"/>
          </a:xfrm>
        </p:spPr>
        <p:txBody>
          <a:bodyPr/>
          <a:lstStyle/>
          <a:p>
            <a:r>
              <a:rPr lang="en-US" dirty="0"/>
              <a:t>Median Yearly Income</a:t>
            </a:r>
          </a:p>
        </p:txBody>
      </p:sp>
      <p:sp>
        <p:nvSpPr>
          <p:cNvPr id="13" name="Text Placeholder 5">
            <a:extLst>
              <a:ext uri="{FF2B5EF4-FFF2-40B4-BE49-F238E27FC236}">
                <a16:creationId xmlns:a16="http://schemas.microsoft.com/office/drawing/2014/main" id="{2081FCA3-779C-5C40-9F5B-A85FDEE8CCCF}"/>
              </a:ext>
            </a:extLst>
          </p:cNvPr>
          <p:cNvSpPr>
            <a:spLocks noGrp="1"/>
          </p:cNvSpPr>
          <p:nvPr>
            <p:ph type="body" sz="quarter" idx="14"/>
          </p:nvPr>
        </p:nvSpPr>
        <p:spPr>
          <a:xfrm>
            <a:off x="737728" y="3034245"/>
            <a:ext cx="2949370" cy="394757"/>
          </a:xfrm>
        </p:spPr>
        <p:txBody>
          <a:bodyPr>
            <a:noAutofit/>
          </a:bodyPr>
          <a:lstStyle/>
          <a:p>
            <a:r>
              <a:rPr lang="en-US" dirty="0"/>
              <a:t>$79,148</a:t>
            </a:r>
          </a:p>
        </p:txBody>
      </p:sp>
      <p:sp>
        <p:nvSpPr>
          <p:cNvPr id="2" name="Text Placeholder 4">
            <a:extLst>
              <a:ext uri="{FF2B5EF4-FFF2-40B4-BE49-F238E27FC236}">
                <a16:creationId xmlns:a16="http://schemas.microsoft.com/office/drawing/2014/main" id="{70A58EA6-4E0B-AD20-9D42-55E3415EAE17}"/>
              </a:ext>
            </a:extLst>
          </p:cNvPr>
          <p:cNvSpPr txBox="1">
            <a:spLocks/>
          </p:cNvSpPr>
          <p:nvPr/>
        </p:nvSpPr>
        <p:spPr>
          <a:xfrm>
            <a:off x="737728" y="3882357"/>
            <a:ext cx="2949370" cy="845164"/>
          </a:xfrm>
          <a:prstGeom prst="rect">
            <a:avLst/>
          </a:prstGeom>
        </p:spPr>
        <p:txBody>
          <a:bodyPr vert="horz" lIns="91440" tIns="45720" rIns="91440" bIns="45720" rtlCol="0" anchor="t" anchorCtr="0">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2400" b="1"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Most Common Education Level</a:t>
            </a:r>
          </a:p>
        </p:txBody>
      </p:sp>
      <p:sp>
        <p:nvSpPr>
          <p:cNvPr id="3" name="Text Placeholder 5">
            <a:extLst>
              <a:ext uri="{FF2B5EF4-FFF2-40B4-BE49-F238E27FC236}">
                <a16:creationId xmlns:a16="http://schemas.microsoft.com/office/drawing/2014/main" id="{7F55E3A8-FB89-778E-8BC9-B53775FDB896}"/>
              </a:ext>
            </a:extLst>
          </p:cNvPr>
          <p:cNvSpPr txBox="1">
            <a:spLocks/>
          </p:cNvSpPr>
          <p:nvPr/>
        </p:nvSpPr>
        <p:spPr>
          <a:xfrm>
            <a:off x="737728" y="4664604"/>
            <a:ext cx="2949370" cy="394757"/>
          </a:xfrm>
          <a:prstGeom prst="rect">
            <a:avLst/>
          </a:prstGeom>
        </p:spPr>
        <p:txBody>
          <a:bodyPr vert="horz" lIns="91440" tIns="45720" rIns="91440" bIns="45720" rtlCol="0" anchor="t" anchorCtr="0">
            <a:no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800" b="0"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mn-cs"/>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Doctoral degree or more</a:t>
            </a:r>
          </a:p>
        </p:txBody>
      </p:sp>
      <p:sp>
        <p:nvSpPr>
          <p:cNvPr id="14" name="Text Placeholder 6">
            <a:extLst>
              <a:ext uri="{FF2B5EF4-FFF2-40B4-BE49-F238E27FC236}">
                <a16:creationId xmlns:a16="http://schemas.microsoft.com/office/drawing/2014/main" id="{522104CE-088F-024D-ADED-916DC8B55B63}"/>
              </a:ext>
            </a:extLst>
          </p:cNvPr>
          <p:cNvSpPr>
            <a:spLocks noGrp="1"/>
          </p:cNvSpPr>
          <p:nvPr>
            <p:ph type="body" sz="quarter" idx="15"/>
          </p:nvPr>
        </p:nvSpPr>
        <p:spPr>
          <a:xfrm>
            <a:off x="4775534" y="2251998"/>
            <a:ext cx="2949370" cy="845164"/>
          </a:xfrm>
        </p:spPr>
        <p:txBody>
          <a:bodyPr/>
          <a:lstStyle/>
          <a:p>
            <a:r>
              <a:rPr lang="en-US" dirty="0"/>
              <a:t>What do they do?</a:t>
            </a:r>
          </a:p>
        </p:txBody>
      </p:sp>
      <p:sp>
        <p:nvSpPr>
          <p:cNvPr id="15" name="Text Placeholder 7">
            <a:extLst>
              <a:ext uri="{FF2B5EF4-FFF2-40B4-BE49-F238E27FC236}">
                <a16:creationId xmlns:a16="http://schemas.microsoft.com/office/drawing/2014/main" id="{9CA89886-FB21-4D4D-9BFF-0E3FDA88EE64}"/>
              </a:ext>
            </a:extLst>
          </p:cNvPr>
          <p:cNvSpPr>
            <a:spLocks noGrp="1"/>
          </p:cNvSpPr>
          <p:nvPr>
            <p:ph type="body" sz="quarter" idx="16"/>
          </p:nvPr>
        </p:nvSpPr>
        <p:spPr>
          <a:xfrm>
            <a:off x="4653643" y="2679800"/>
            <a:ext cx="3200400" cy="845164"/>
          </a:xfrm>
        </p:spPr>
        <p:txBody>
          <a:bodyPr>
            <a:noAutofit/>
          </a:bodyPr>
          <a:lstStyle/>
          <a:p>
            <a:r>
              <a:rPr lang="en-US" sz="1800" dirty="0"/>
              <a:t>Teach courses pertaining to the culture and development of an area, an ethnic group, or any other group, such as Latin American studies, women's studies, or urban affairs. Includes both teachers primarily engaged in teaching and those who do a combination of teaching and research.</a:t>
            </a:r>
          </a:p>
        </p:txBody>
      </p:sp>
      <p:sp>
        <p:nvSpPr>
          <p:cNvPr id="10" name="Text Placeholder 1">
            <a:extLst>
              <a:ext uri="{FF2B5EF4-FFF2-40B4-BE49-F238E27FC236}">
                <a16:creationId xmlns:a16="http://schemas.microsoft.com/office/drawing/2014/main" id="{11838C80-105A-D748-8782-9055AA746D0A}"/>
              </a:ext>
            </a:extLst>
          </p:cNvPr>
          <p:cNvSpPr>
            <a:spLocks noGrp="1"/>
          </p:cNvSpPr>
          <p:nvPr>
            <p:ph type="body" sz="quarter" idx="17"/>
          </p:nvPr>
        </p:nvSpPr>
        <p:spPr>
          <a:xfrm>
            <a:off x="8890334" y="2251998"/>
            <a:ext cx="2949370" cy="845164"/>
          </a:xfrm>
        </p:spPr>
        <p:txBody>
          <a:bodyPr/>
          <a:lstStyle/>
          <a:p>
            <a:r>
              <a:rPr lang="en-US" dirty="0"/>
              <a:t>Scan for more info about this career</a:t>
            </a:r>
          </a:p>
        </p:txBody>
      </p:sp>
      <p:pic>
        <p:nvPicPr>
          <p:cNvPr id="6" name="Picture 5" descr="A qr code on a white background&#10;&#10;Description automatically generated">
            <a:extLst>
              <a:ext uri="{FF2B5EF4-FFF2-40B4-BE49-F238E27FC236}">
                <a16:creationId xmlns:a16="http://schemas.microsoft.com/office/drawing/2014/main" id="{BAB92EBE-B427-B37F-ADC7-411E1564F97E}"/>
              </a:ext>
            </a:extLst>
          </p:cNvPr>
          <p:cNvPicPr>
            <a:picLocks noChangeAspect="1"/>
          </p:cNvPicPr>
          <p:nvPr/>
        </p:nvPicPr>
        <p:blipFill>
          <a:blip r:embed="rId2"/>
          <a:stretch>
            <a:fillRect/>
          </a:stretch>
        </p:blipFill>
        <p:spPr>
          <a:xfrm>
            <a:off x="9366922" y="3231623"/>
            <a:ext cx="1996194" cy="1996194"/>
          </a:xfrm>
          <a:prstGeom prst="rect">
            <a:avLst/>
          </a:prstGeom>
        </p:spPr>
      </p:pic>
      <p:sp>
        <p:nvSpPr>
          <p:cNvPr id="9" name="Text Placeholder 8">
            <a:extLst>
              <a:ext uri="{FF2B5EF4-FFF2-40B4-BE49-F238E27FC236}">
                <a16:creationId xmlns:a16="http://schemas.microsoft.com/office/drawing/2014/main" id="{D1D29A9D-D3AE-2946-9954-8512210B4E03}"/>
              </a:ext>
            </a:extLst>
          </p:cNvPr>
          <p:cNvSpPr>
            <a:spLocks noGrp="1"/>
          </p:cNvSpPr>
          <p:nvPr>
            <p:ph type="body" sz="quarter" idx="11"/>
          </p:nvPr>
        </p:nvSpPr>
        <p:spPr>
          <a:xfrm>
            <a:off x="7724904" y="6286499"/>
            <a:ext cx="4742144" cy="442189"/>
          </a:xfrm>
        </p:spPr>
        <p:txBody>
          <a:bodyPr>
            <a:noAutofit/>
          </a:bodyPr>
          <a:lstStyle/>
          <a:p>
            <a:pPr>
              <a:spcBef>
                <a:spcPts val="0"/>
              </a:spcBef>
            </a:pPr>
            <a:r>
              <a:rPr lang="en-US" sz="2200" dirty="0"/>
              <a:t>Find more potential careers at </a:t>
            </a:r>
          </a:p>
          <a:p>
            <a:pPr>
              <a:spcBef>
                <a:spcPts val="0"/>
              </a:spcBef>
            </a:pPr>
            <a:r>
              <a:rPr lang="en-US" sz="2200" b="1" dirty="0" err="1"/>
              <a:t>b</a:t>
            </a:r>
            <a:r>
              <a:rPr lang="en-US" sz="2200" b="1" i="0" strike="noStrike" dirty="0" err="1">
                <a:effectLst/>
              </a:rPr>
              <a:t>igfuture.org</a:t>
            </a:r>
            <a:r>
              <a:rPr lang="en-US" sz="2200" b="1" i="0" strike="noStrike" dirty="0">
                <a:effectLst/>
              </a:rPr>
              <a:t>/career-search</a:t>
            </a:r>
            <a:endParaRPr lang="en-US" sz="2200" dirty="0"/>
          </a:p>
        </p:txBody>
      </p:sp>
    </p:spTree>
    <p:extLst>
      <p:ext uri="{BB962C8B-B14F-4D97-AF65-F5344CB8AC3E}">
        <p14:creationId xmlns:p14="http://schemas.microsoft.com/office/powerpoint/2010/main" val="2565518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58B548-1275-B749-85B6-93E3E4F19ACE}"/>
              </a:ext>
            </a:extLst>
          </p:cNvPr>
          <p:cNvSpPr>
            <a:spLocks noGrp="1"/>
          </p:cNvSpPr>
          <p:nvPr>
            <p:ph type="title"/>
          </p:nvPr>
        </p:nvSpPr>
        <p:spPr>
          <a:xfrm>
            <a:off x="327947" y="440463"/>
            <a:ext cx="11511757" cy="602979"/>
          </a:xfrm>
        </p:spPr>
        <p:txBody>
          <a:bodyPr/>
          <a:lstStyle/>
          <a:p>
            <a:r>
              <a:rPr lang="en-US" dirty="0"/>
              <a:t>Career of the Day:</a:t>
            </a:r>
            <a:br>
              <a:rPr lang="en-US" dirty="0"/>
            </a:br>
            <a:r>
              <a:rPr lang="en-US" dirty="0"/>
              <a:t>Transportation Attendant</a:t>
            </a:r>
          </a:p>
        </p:txBody>
      </p:sp>
      <p:sp>
        <p:nvSpPr>
          <p:cNvPr id="12" name="Text Placeholder 4">
            <a:extLst>
              <a:ext uri="{FF2B5EF4-FFF2-40B4-BE49-F238E27FC236}">
                <a16:creationId xmlns:a16="http://schemas.microsoft.com/office/drawing/2014/main" id="{21EC0FBA-CF0A-F34C-A1AF-F00381A720B0}"/>
              </a:ext>
            </a:extLst>
          </p:cNvPr>
          <p:cNvSpPr>
            <a:spLocks noGrp="1"/>
          </p:cNvSpPr>
          <p:nvPr>
            <p:ph type="body" sz="quarter" idx="13"/>
          </p:nvPr>
        </p:nvSpPr>
        <p:spPr>
          <a:xfrm>
            <a:off x="737728" y="2251998"/>
            <a:ext cx="2949370" cy="845164"/>
          </a:xfrm>
        </p:spPr>
        <p:txBody>
          <a:bodyPr/>
          <a:lstStyle/>
          <a:p>
            <a:r>
              <a:rPr lang="en-US" dirty="0"/>
              <a:t>Median Yearly Income</a:t>
            </a:r>
          </a:p>
        </p:txBody>
      </p:sp>
      <p:sp>
        <p:nvSpPr>
          <p:cNvPr id="13" name="Text Placeholder 5">
            <a:extLst>
              <a:ext uri="{FF2B5EF4-FFF2-40B4-BE49-F238E27FC236}">
                <a16:creationId xmlns:a16="http://schemas.microsoft.com/office/drawing/2014/main" id="{D33C2FE7-F944-E445-BF21-8D2F36135CD9}"/>
              </a:ext>
            </a:extLst>
          </p:cNvPr>
          <p:cNvSpPr>
            <a:spLocks noGrp="1"/>
          </p:cNvSpPr>
          <p:nvPr>
            <p:ph type="body" sz="quarter" idx="14"/>
          </p:nvPr>
        </p:nvSpPr>
        <p:spPr>
          <a:xfrm>
            <a:off x="737728" y="3096291"/>
            <a:ext cx="2949370" cy="515271"/>
          </a:xfrm>
        </p:spPr>
        <p:txBody>
          <a:bodyPr>
            <a:noAutofit/>
          </a:bodyPr>
          <a:lstStyle/>
          <a:p>
            <a:r>
              <a:rPr lang="en-US" dirty="0"/>
              <a:t>$30,472</a:t>
            </a:r>
          </a:p>
          <a:p>
            <a:endParaRPr lang="en-US" dirty="0"/>
          </a:p>
        </p:txBody>
      </p:sp>
      <p:sp>
        <p:nvSpPr>
          <p:cNvPr id="3" name="Text Placeholder 4">
            <a:extLst>
              <a:ext uri="{FF2B5EF4-FFF2-40B4-BE49-F238E27FC236}">
                <a16:creationId xmlns:a16="http://schemas.microsoft.com/office/drawing/2014/main" id="{09C1819F-3CBC-8DE4-81FC-B46C05B988E7}"/>
              </a:ext>
            </a:extLst>
          </p:cNvPr>
          <p:cNvSpPr txBox="1">
            <a:spLocks/>
          </p:cNvSpPr>
          <p:nvPr/>
        </p:nvSpPr>
        <p:spPr>
          <a:xfrm>
            <a:off x="737728" y="4049799"/>
            <a:ext cx="2949370" cy="845164"/>
          </a:xfrm>
          <a:prstGeom prst="rect">
            <a:avLst/>
          </a:prstGeom>
        </p:spPr>
        <p:txBody>
          <a:bodyPr vert="horz" lIns="91440" tIns="45720" rIns="91440" bIns="45720" rtlCol="0" anchor="t" anchorCtr="0">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2400" b="1" i="0" u="none" strike="noStrike" kern="1200" cap="none" spc="0" normalizeH="0" baseline="0" noProof="1">
                <a:ln>
                  <a:noFill/>
                </a:ln>
                <a:solidFill>
                  <a:srgbClr val="324DC7"/>
                </a:solidFill>
                <a:effectLst/>
                <a:uLnTx/>
                <a:uFillTx/>
                <a:latin typeface="Roboto" panose="02000000000000000000" pitchFamily="2" charset="0"/>
                <a:ea typeface="Roboto" panose="02000000000000000000" pitchFamily="2" charset="0"/>
                <a:cs typeface="Roboto" panose="02000000000000000000" pitchFamily="2" charset="0"/>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Most Common Education Level</a:t>
            </a:r>
          </a:p>
        </p:txBody>
      </p:sp>
      <p:sp>
        <p:nvSpPr>
          <p:cNvPr id="4" name="Text Placeholder 5">
            <a:extLst>
              <a:ext uri="{FF2B5EF4-FFF2-40B4-BE49-F238E27FC236}">
                <a16:creationId xmlns:a16="http://schemas.microsoft.com/office/drawing/2014/main" id="{66FAE7EF-4FB5-F699-2D4C-803592B69723}"/>
              </a:ext>
            </a:extLst>
          </p:cNvPr>
          <p:cNvSpPr txBox="1">
            <a:spLocks/>
          </p:cNvSpPr>
          <p:nvPr/>
        </p:nvSpPr>
        <p:spPr>
          <a:xfrm>
            <a:off x="737728" y="4894092"/>
            <a:ext cx="2949370" cy="515271"/>
          </a:xfrm>
          <a:prstGeom prst="rect">
            <a:avLst/>
          </a:prstGeom>
        </p:spPr>
        <p:txBody>
          <a:bodyPr vert="horz" lIns="91440" tIns="45720" rIns="91440" bIns="45720" rtlCol="0" anchor="t" anchorCtr="0">
            <a:no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800" b="0"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mn-cs"/>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High school diploma or less</a:t>
            </a:r>
          </a:p>
          <a:p>
            <a:endParaRPr lang="en-US" dirty="0"/>
          </a:p>
        </p:txBody>
      </p:sp>
      <p:sp>
        <p:nvSpPr>
          <p:cNvPr id="14" name="Text Placeholder 6">
            <a:extLst>
              <a:ext uri="{FF2B5EF4-FFF2-40B4-BE49-F238E27FC236}">
                <a16:creationId xmlns:a16="http://schemas.microsoft.com/office/drawing/2014/main" id="{3E88AA4E-EB01-5E47-B7FB-B84BDA149CE3}"/>
              </a:ext>
            </a:extLst>
          </p:cNvPr>
          <p:cNvSpPr>
            <a:spLocks noGrp="1"/>
          </p:cNvSpPr>
          <p:nvPr>
            <p:ph type="body" sz="quarter" idx="15"/>
          </p:nvPr>
        </p:nvSpPr>
        <p:spPr>
          <a:xfrm>
            <a:off x="4775534" y="2251998"/>
            <a:ext cx="2949370" cy="845164"/>
          </a:xfrm>
        </p:spPr>
        <p:txBody>
          <a:bodyPr/>
          <a:lstStyle/>
          <a:p>
            <a:r>
              <a:rPr lang="en-US" dirty="0"/>
              <a:t>What do they do?</a:t>
            </a:r>
          </a:p>
        </p:txBody>
      </p:sp>
      <p:sp>
        <p:nvSpPr>
          <p:cNvPr id="15" name="Text Placeholder 7">
            <a:extLst>
              <a:ext uri="{FF2B5EF4-FFF2-40B4-BE49-F238E27FC236}">
                <a16:creationId xmlns:a16="http://schemas.microsoft.com/office/drawing/2014/main" id="{80227672-E7B3-554C-831D-3525CB8C9819}"/>
              </a:ext>
            </a:extLst>
          </p:cNvPr>
          <p:cNvSpPr>
            <a:spLocks noGrp="1"/>
          </p:cNvSpPr>
          <p:nvPr>
            <p:ph type="body" sz="quarter" idx="16"/>
          </p:nvPr>
        </p:nvSpPr>
        <p:spPr>
          <a:xfrm>
            <a:off x="4775534" y="2656601"/>
            <a:ext cx="2949370" cy="845164"/>
          </a:xfrm>
        </p:spPr>
        <p:txBody>
          <a:bodyPr>
            <a:noAutofit/>
          </a:bodyPr>
          <a:lstStyle/>
          <a:p>
            <a:r>
              <a:rPr lang="en-US" sz="1800" dirty="0"/>
              <a:t>Provide services to ensure the safety of passengers aboard ships, buses, trains, or within the station or terminal. Perform duties such as explaining the use of safety equipment, serving meals or beverages, or answering questions related to travel.</a:t>
            </a:r>
          </a:p>
        </p:txBody>
      </p:sp>
      <p:sp>
        <p:nvSpPr>
          <p:cNvPr id="10" name="Text Placeholder 1">
            <a:extLst>
              <a:ext uri="{FF2B5EF4-FFF2-40B4-BE49-F238E27FC236}">
                <a16:creationId xmlns:a16="http://schemas.microsoft.com/office/drawing/2014/main" id="{C8474B66-5492-E342-B454-9C41F8D739E4}"/>
              </a:ext>
            </a:extLst>
          </p:cNvPr>
          <p:cNvSpPr>
            <a:spLocks noGrp="1"/>
          </p:cNvSpPr>
          <p:nvPr>
            <p:ph type="body" sz="quarter" idx="17"/>
          </p:nvPr>
        </p:nvSpPr>
        <p:spPr>
          <a:xfrm>
            <a:off x="8890334" y="2251998"/>
            <a:ext cx="2949370" cy="845164"/>
          </a:xfrm>
        </p:spPr>
        <p:txBody>
          <a:bodyPr/>
          <a:lstStyle/>
          <a:p>
            <a:r>
              <a:rPr lang="en-US" dirty="0"/>
              <a:t>Scan for more info about this career</a:t>
            </a:r>
          </a:p>
        </p:txBody>
      </p:sp>
      <p:pic>
        <p:nvPicPr>
          <p:cNvPr id="7" name="Picture 6" descr="A qr code on a white background&#10;&#10;Description automatically generated">
            <a:extLst>
              <a:ext uri="{FF2B5EF4-FFF2-40B4-BE49-F238E27FC236}">
                <a16:creationId xmlns:a16="http://schemas.microsoft.com/office/drawing/2014/main" id="{975DCD36-2770-7242-7F76-4C3E403D0919}"/>
              </a:ext>
            </a:extLst>
          </p:cNvPr>
          <p:cNvPicPr>
            <a:picLocks noChangeAspect="1"/>
          </p:cNvPicPr>
          <p:nvPr/>
        </p:nvPicPr>
        <p:blipFill>
          <a:blip r:embed="rId2"/>
          <a:stretch>
            <a:fillRect/>
          </a:stretch>
        </p:blipFill>
        <p:spPr>
          <a:xfrm>
            <a:off x="9294497" y="3353926"/>
            <a:ext cx="2141043" cy="2141043"/>
          </a:xfrm>
          <a:prstGeom prst="rect">
            <a:avLst/>
          </a:prstGeom>
        </p:spPr>
      </p:pic>
      <p:sp>
        <p:nvSpPr>
          <p:cNvPr id="2" name="Text Placeholder 1">
            <a:extLst>
              <a:ext uri="{FF2B5EF4-FFF2-40B4-BE49-F238E27FC236}">
                <a16:creationId xmlns:a16="http://schemas.microsoft.com/office/drawing/2014/main" id="{72C5130D-6A05-2745-AB02-13F097504F14}"/>
              </a:ext>
            </a:extLst>
          </p:cNvPr>
          <p:cNvSpPr>
            <a:spLocks noGrp="1"/>
          </p:cNvSpPr>
          <p:nvPr>
            <p:ph type="body" sz="quarter" idx="11"/>
          </p:nvPr>
        </p:nvSpPr>
        <p:spPr>
          <a:xfrm>
            <a:off x="8409482" y="6163582"/>
            <a:ext cx="4162499" cy="454188"/>
          </a:xfrm>
        </p:spPr>
        <p:txBody>
          <a:bodyPr>
            <a:noAutofit/>
          </a:bodyPr>
          <a:lstStyle/>
          <a:p>
            <a:pPr>
              <a:spcBef>
                <a:spcPts val="0"/>
              </a:spcBef>
            </a:pPr>
            <a:r>
              <a:rPr lang="en-US" sz="2200" dirty="0"/>
              <a:t>Find more potential careers at </a:t>
            </a:r>
          </a:p>
          <a:p>
            <a:pPr>
              <a:spcBef>
                <a:spcPts val="0"/>
              </a:spcBef>
            </a:pPr>
            <a:r>
              <a:rPr lang="en-US" sz="2200" b="1" dirty="0" err="1"/>
              <a:t>b</a:t>
            </a:r>
            <a:r>
              <a:rPr lang="en-US" sz="2200" b="1" i="0" strike="noStrike" dirty="0" err="1">
                <a:effectLst/>
              </a:rPr>
              <a:t>igfuture.org</a:t>
            </a:r>
            <a:r>
              <a:rPr lang="en-US" sz="2200" b="1" i="0" strike="noStrike" dirty="0">
                <a:effectLst/>
              </a:rPr>
              <a:t>/career-search</a:t>
            </a:r>
            <a:br>
              <a:rPr lang="en-US" sz="2200" b="1" dirty="0"/>
            </a:br>
            <a:endParaRPr lang="en-US" sz="2200" b="1" dirty="0"/>
          </a:p>
        </p:txBody>
      </p:sp>
    </p:spTree>
    <p:extLst>
      <p:ext uri="{BB962C8B-B14F-4D97-AF65-F5344CB8AC3E}">
        <p14:creationId xmlns:p14="http://schemas.microsoft.com/office/powerpoint/2010/main" val="1444235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533A-1AD7-05DA-7BB6-423F743D4545}"/>
              </a:ext>
            </a:extLst>
          </p:cNvPr>
          <p:cNvSpPr>
            <a:spLocks noGrp="1"/>
          </p:cNvSpPr>
          <p:nvPr>
            <p:ph type="title"/>
          </p:nvPr>
        </p:nvSpPr>
        <p:spPr>
          <a:xfrm>
            <a:off x="374650" y="532350"/>
            <a:ext cx="12070080" cy="524323"/>
          </a:xfrm>
        </p:spPr>
        <p:txBody>
          <a:bodyPr/>
          <a:lstStyle/>
          <a:p>
            <a:r>
              <a:rPr lang="en-US" dirty="0"/>
              <a:t>Career Index</a:t>
            </a:r>
          </a:p>
        </p:txBody>
      </p:sp>
      <p:sp>
        <p:nvSpPr>
          <p:cNvPr id="7" name="Text Placeholder 2">
            <a:extLst>
              <a:ext uri="{FF2B5EF4-FFF2-40B4-BE49-F238E27FC236}">
                <a16:creationId xmlns:a16="http://schemas.microsoft.com/office/drawing/2014/main" id="{41FF5968-F4E2-4E0B-F641-C24AFDCB0EFF}"/>
              </a:ext>
            </a:extLst>
          </p:cNvPr>
          <p:cNvSpPr>
            <a:spLocks noGrp="1"/>
          </p:cNvSpPr>
          <p:nvPr>
            <p:ph type="body" sz="quarter" idx="10"/>
          </p:nvPr>
        </p:nvSpPr>
        <p:spPr>
          <a:xfrm>
            <a:off x="375444" y="1068548"/>
            <a:ext cx="12070080" cy="700124"/>
          </a:xfrm>
        </p:spPr>
        <p:txBody>
          <a:bodyPr/>
          <a:lstStyle/>
          <a:p>
            <a:pPr marL="0" indent="0">
              <a:buNone/>
            </a:pPr>
            <a:r>
              <a:rPr lang="en-US" sz="1800" dirty="0">
                <a:latin typeface="+mn-lt"/>
              </a:rPr>
              <a:t>Skip to the career(s) that interests you most:</a:t>
            </a:r>
            <a:endParaRPr lang="en-US" dirty="0"/>
          </a:p>
        </p:txBody>
      </p:sp>
      <p:sp>
        <p:nvSpPr>
          <p:cNvPr id="3" name="TextBox 2">
            <a:extLst>
              <a:ext uri="{FF2B5EF4-FFF2-40B4-BE49-F238E27FC236}">
                <a16:creationId xmlns:a16="http://schemas.microsoft.com/office/drawing/2014/main" id="{B1254F50-893E-4645-9EE0-18FCC2C915A4}"/>
              </a:ext>
            </a:extLst>
          </p:cNvPr>
          <p:cNvSpPr txBox="1"/>
          <p:nvPr/>
        </p:nvSpPr>
        <p:spPr>
          <a:xfrm>
            <a:off x="374650" y="1620223"/>
            <a:ext cx="6045200" cy="4401205"/>
          </a:xfrm>
          <a:prstGeom prst="rect">
            <a:avLst/>
          </a:prstGeom>
          <a:noFill/>
        </p:spPr>
        <p:txBody>
          <a:bodyPr wrap="square">
            <a:spAutoFit/>
          </a:bodyPr>
          <a:lstStyle/>
          <a:p>
            <a:r>
              <a:rPr lang="en-US" sz="1400" b="1" dirty="0">
                <a:solidFill>
                  <a:schemeClr val="bg1"/>
                </a:solidFill>
              </a:rPr>
              <a:t>Careers Related to STEM Courses</a:t>
            </a:r>
          </a:p>
          <a:p>
            <a:pPr marL="742950" lvl="1" indent="-285750">
              <a:buFont typeface="Arial" panose="020B0604020202020204" pitchFamily="34" charset="0"/>
              <a:buChar char="•"/>
            </a:pPr>
            <a:r>
              <a:rPr lang="en-US" sz="1400" dirty="0">
                <a:solidFill>
                  <a:srgbClr val="324DC7"/>
                </a:solidFill>
                <a:hlinkClick r:id="rId2" action="ppaction://hlinksldjump" tooltip="Open this link to learn more about this career">
                  <a:extLst>
                    <a:ext uri="{A12FA001-AC4F-418D-AE19-62706E023703}">
                      <ahyp:hlinkClr xmlns:ahyp="http://schemas.microsoft.com/office/drawing/2018/hyperlinkcolor" val="tx"/>
                    </a:ext>
                  </a:extLst>
                </a:hlinkClick>
              </a:rPr>
              <a:t>Automotive Engineering Technician</a:t>
            </a:r>
            <a:endParaRPr lang="en-US" sz="1400" dirty="0">
              <a:solidFill>
                <a:srgbClr val="324DC7"/>
              </a:solidFill>
            </a:endParaRPr>
          </a:p>
          <a:p>
            <a:pPr marL="742950" lvl="1" indent="-285750">
              <a:buFont typeface="Arial" panose="020B0604020202020204" pitchFamily="34" charset="0"/>
              <a:buChar char="•"/>
            </a:pPr>
            <a:r>
              <a:rPr lang="en-US" sz="1400" dirty="0">
                <a:solidFill>
                  <a:schemeClr val="bg1"/>
                </a:solidFill>
                <a:hlinkClick r:id="rId3" action="ppaction://hlinksldjump" tooltip="Open this link to learn more about this career"/>
              </a:rPr>
              <a:t>Food Science Technician</a:t>
            </a:r>
            <a:endParaRPr lang="en-US" sz="1400" dirty="0">
              <a:solidFill>
                <a:schemeClr val="bg1"/>
              </a:solidFill>
            </a:endParaRPr>
          </a:p>
          <a:p>
            <a:pPr marL="742950" lvl="1" indent="-285750">
              <a:buFont typeface="Arial" panose="020B0604020202020204" pitchFamily="34" charset="0"/>
              <a:buChar char="•"/>
            </a:pPr>
            <a:r>
              <a:rPr lang="en-US" sz="1400" dirty="0">
                <a:solidFill>
                  <a:srgbClr val="324DC7"/>
                </a:solidFill>
                <a:hlinkClick r:id="rId4" action="ppaction://hlinksldjump">
                  <a:extLst>
                    <a:ext uri="{A12FA001-AC4F-418D-AE19-62706E023703}">
                      <ahyp:hlinkClr xmlns:ahyp="http://schemas.microsoft.com/office/drawing/2018/hyperlinkcolor" val="tx"/>
                    </a:ext>
                  </a:extLst>
                </a:hlinkClick>
              </a:rPr>
              <a:t>Human Factors Engineers and </a:t>
            </a:r>
            <a:r>
              <a:rPr lang="en-US" sz="1400" dirty="0">
                <a:solidFill>
                  <a:srgbClr val="324DC7"/>
                </a:solidFill>
                <a:hlinkClick r:id="rId4" action="ppaction://hlinksldjump" tooltip="Open this link to learn more about this career">
                  <a:extLst>
                    <a:ext uri="{A12FA001-AC4F-418D-AE19-62706E023703}">
                      <ahyp:hlinkClr xmlns:ahyp="http://schemas.microsoft.com/office/drawing/2018/hyperlinkcolor" val="tx"/>
                    </a:ext>
                  </a:extLst>
                </a:hlinkClick>
              </a:rPr>
              <a:t>Ergonomists</a:t>
            </a:r>
            <a:endParaRPr lang="en-US" sz="1400" dirty="0">
              <a:solidFill>
                <a:srgbClr val="324DC7"/>
              </a:solidFill>
            </a:endParaRPr>
          </a:p>
          <a:p>
            <a:pPr marL="742950" lvl="1" indent="-285750">
              <a:buFont typeface="Arial" panose="020B0604020202020204" pitchFamily="34" charset="0"/>
              <a:buChar char="•"/>
            </a:pPr>
            <a:r>
              <a:rPr lang="en-US" sz="1400" dirty="0">
                <a:solidFill>
                  <a:schemeClr val="bg1"/>
                </a:solidFill>
                <a:hlinkClick r:id="rId5" action="ppaction://hlinksldjump" tooltip="Open this link to learn more about this career"/>
              </a:rPr>
              <a:t>Conservation Scientist</a:t>
            </a:r>
            <a:endParaRPr lang="en-US" sz="1400" dirty="0">
              <a:solidFill>
                <a:schemeClr val="bg1"/>
              </a:solidFill>
            </a:endParaRPr>
          </a:p>
          <a:p>
            <a:pPr marL="742950" lvl="1" indent="-285750">
              <a:buFont typeface="Arial" panose="020B0604020202020204" pitchFamily="34" charset="0"/>
              <a:buChar char="•"/>
            </a:pPr>
            <a:r>
              <a:rPr lang="en-US" sz="1400" dirty="0">
                <a:solidFill>
                  <a:schemeClr val="bg1"/>
                </a:solidFill>
                <a:hlinkClick r:id="rId6" action="ppaction://hlinksldjump"/>
              </a:rPr>
              <a:t>Cartographers and </a:t>
            </a:r>
            <a:r>
              <a:rPr lang="en-US" sz="1400" dirty="0">
                <a:solidFill>
                  <a:schemeClr val="bg1"/>
                </a:solidFill>
                <a:hlinkClick r:id="rId6" action="ppaction://hlinksldjump" tooltip="Open this link to learn more about this career"/>
              </a:rPr>
              <a:t>Photogrammetrists</a:t>
            </a:r>
            <a:endParaRPr lang="en-US" sz="1400" dirty="0">
              <a:solidFill>
                <a:schemeClr val="bg1"/>
              </a:solidFill>
            </a:endParaRPr>
          </a:p>
          <a:p>
            <a:endParaRPr lang="en-US" sz="1400" dirty="0">
              <a:solidFill>
                <a:schemeClr val="bg1"/>
              </a:solidFill>
            </a:endParaRPr>
          </a:p>
          <a:p>
            <a:r>
              <a:rPr lang="en-US" sz="1400" b="1" dirty="0">
                <a:solidFill>
                  <a:schemeClr val="bg1"/>
                </a:solidFill>
              </a:rPr>
              <a:t>Careers Related to English Courses</a:t>
            </a:r>
          </a:p>
          <a:p>
            <a:pPr marL="742950" lvl="1" indent="-285750">
              <a:buFont typeface="Arial" panose="020B0604020202020204" pitchFamily="34" charset="0"/>
              <a:buChar char="•"/>
            </a:pPr>
            <a:r>
              <a:rPr lang="en-US" sz="1400" dirty="0">
                <a:solidFill>
                  <a:schemeClr val="bg1"/>
                </a:solidFill>
                <a:hlinkClick r:id="rId7" action="ppaction://hlinksldjump" tooltip="Open this link to learn more about this career"/>
              </a:rPr>
              <a:t>Advertising and Promotions Manager </a:t>
            </a:r>
            <a:endParaRPr lang="en-US" sz="1400" dirty="0">
              <a:solidFill>
                <a:schemeClr val="bg1"/>
              </a:solidFill>
            </a:endParaRPr>
          </a:p>
          <a:p>
            <a:pPr marL="742950" lvl="1" indent="-285750">
              <a:buFont typeface="Arial" panose="020B0604020202020204" pitchFamily="34" charset="0"/>
              <a:buChar char="•"/>
            </a:pPr>
            <a:r>
              <a:rPr lang="en-US" sz="1400" dirty="0">
                <a:solidFill>
                  <a:schemeClr val="bg1"/>
                </a:solidFill>
                <a:hlinkClick r:id="rId8" action="ppaction://hlinksldjump" tooltip="Open this link to learn more about this career"/>
              </a:rPr>
              <a:t>Public Relations Specialists </a:t>
            </a:r>
            <a:endParaRPr lang="en-US" sz="1400" dirty="0">
              <a:solidFill>
                <a:schemeClr val="bg1"/>
              </a:solidFill>
            </a:endParaRPr>
          </a:p>
          <a:p>
            <a:pPr marL="742950" lvl="1" indent="-285750">
              <a:buFont typeface="Arial" panose="020B0604020202020204" pitchFamily="34" charset="0"/>
              <a:buChar char="•"/>
            </a:pPr>
            <a:r>
              <a:rPr lang="en-US" sz="1400" dirty="0">
                <a:solidFill>
                  <a:schemeClr val="bg1"/>
                </a:solidFill>
                <a:hlinkClick r:id="rId9" action="ppaction://hlinksldjump" tooltip="Open this link to learn more about this career"/>
              </a:rPr>
              <a:t>Speech-Language Pathologists </a:t>
            </a:r>
            <a:endParaRPr lang="en-US" sz="1400" dirty="0">
              <a:solidFill>
                <a:schemeClr val="bg1"/>
              </a:solidFill>
            </a:endParaRPr>
          </a:p>
          <a:p>
            <a:pPr marL="742950" lvl="1" indent="-285750">
              <a:buFont typeface="Arial" panose="020B0604020202020204" pitchFamily="34" charset="0"/>
              <a:buChar char="•"/>
            </a:pPr>
            <a:r>
              <a:rPr lang="en-US" sz="1400" dirty="0">
                <a:solidFill>
                  <a:schemeClr val="bg1"/>
                </a:solidFill>
                <a:hlinkClick r:id="rId10" action="ppaction://hlinksldjump" tooltip="Open this link to learn more about this career"/>
              </a:rPr>
              <a:t>Court Reporters and Simultaneous Captioners </a:t>
            </a:r>
            <a:endParaRPr lang="en-US" sz="1400" dirty="0">
              <a:solidFill>
                <a:schemeClr val="bg1"/>
              </a:solidFill>
            </a:endParaRPr>
          </a:p>
          <a:p>
            <a:pPr marL="742950" lvl="1" indent="-285750">
              <a:buFont typeface="Arial" panose="020B0604020202020204" pitchFamily="34" charset="0"/>
              <a:buChar char="•"/>
            </a:pPr>
            <a:r>
              <a:rPr lang="en-US" sz="1400" dirty="0">
                <a:solidFill>
                  <a:schemeClr val="bg1"/>
                </a:solidFill>
                <a:hlinkClick r:id="rId11" action="ppaction://hlinksldjump" tooltip="Open this link to learn more about this career"/>
              </a:rPr>
              <a:t>Fundraisers</a:t>
            </a:r>
            <a:endParaRPr lang="en-US" sz="1400" dirty="0">
              <a:solidFill>
                <a:schemeClr val="bg1"/>
              </a:solidFill>
            </a:endParaRPr>
          </a:p>
          <a:p>
            <a:endParaRPr lang="en-US" sz="1400" dirty="0">
              <a:solidFill>
                <a:schemeClr val="bg1"/>
              </a:solidFill>
            </a:endParaRPr>
          </a:p>
          <a:p>
            <a:r>
              <a:rPr lang="en-US" sz="1400" b="1" dirty="0">
                <a:solidFill>
                  <a:schemeClr val="bg1"/>
                </a:solidFill>
              </a:rPr>
              <a:t>Careers Related to Arts Courses</a:t>
            </a:r>
          </a:p>
          <a:p>
            <a:pPr marL="742950" lvl="1" indent="-285750">
              <a:buFont typeface="Arial" panose="020B0604020202020204" pitchFamily="34" charset="0"/>
              <a:buChar char="•"/>
            </a:pPr>
            <a:r>
              <a:rPr lang="en-US" sz="1400" dirty="0">
                <a:solidFill>
                  <a:schemeClr val="bg1"/>
                </a:solidFill>
                <a:hlinkClick r:id="rId12" action="ppaction://hlinksldjump" tooltip="Open this link to learn more about this career"/>
              </a:rPr>
              <a:t>Lighting Technicians</a:t>
            </a:r>
            <a:endParaRPr lang="en-US" sz="1400" dirty="0">
              <a:solidFill>
                <a:schemeClr val="bg1"/>
              </a:solidFill>
            </a:endParaRPr>
          </a:p>
          <a:p>
            <a:pPr marL="742950" lvl="1" indent="-285750">
              <a:buFont typeface="Arial" panose="020B0604020202020204" pitchFamily="34" charset="0"/>
              <a:buChar char="•"/>
            </a:pPr>
            <a:r>
              <a:rPr lang="en-US" sz="1400" dirty="0">
                <a:solidFill>
                  <a:schemeClr val="bg1"/>
                </a:solidFill>
                <a:hlinkClick r:id="rId13" action="ppaction://hlinksldjump" tooltip="Open this link to learn more about this career"/>
              </a:rPr>
              <a:t>Agents and Business Managers</a:t>
            </a:r>
            <a:endParaRPr lang="en-US" sz="1400" dirty="0">
              <a:solidFill>
                <a:schemeClr val="bg1"/>
              </a:solidFill>
            </a:endParaRPr>
          </a:p>
          <a:p>
            <a:pPr marL="742950" lvl="1" indent="-285750">
              <a:buFont typeface="Arial" panose="020B0604020202020204" pitchFamily="34" charset="0"/>
              <a:buChar char="•"/>
            </a:pPr>
            <a:r>
              <a:rPr lang="en-US" sz="1400" dirty="0">
                <a:solidFill>
                  <a:schemeClr val="bg1"/>
                </a:solidFill>
                <a:hlinkClick r:id="rId14" action="ppaction://hlinksldjump" tooltip="Open this link to learn more about this career"/>
              </a:rPr>
              <a:t>Architects</a:t>
            </a:r>
            <a:endParaRPr lang="en-US" sz="1400" dirty="0">
              <a:solidFill>
                <a:schemeClr val="bg1"/>
              </a:solidFill>
            </a:endParaRPr>
          </a:p>
          <a:p>
            <a:pPr marL="742950" lvl="1" indent="-285750">
              <a:buFont typeface="Arial" panose="020B0604020202020204" pitchFamily="34" charset="0"/>
              <a:buChar char="•"/>
            </a:pPr>
            <a:r>
              <a:rPr lang="en-US" sz="1400" dirty="0">
                <a:solidFill>
                  <a:schemeClr val="bg1"/>
                </a:solidFill>
                <a:hlinkClick r:id="rId15" action="ppaction://hlinksldjump"/>
              </a:rPr>
              <a:t>Art </a:t>
            </a:r>
            <a:r>
              <a:rPr lang="en-US" sz="1400" dirty="0">
                <a:solidFill>
                  <a:schemeClr val="bg1"/>
                </a:solidFill>
                <a:hlinkClick r:id="rId15" action="ppaction://hlinksldjump" tooltip="Open this link to learn more about this career"/>
              </a:rPr>
              <a:t>Directors</a:t>
            </a:r>
            <a:endParaRPr lang="en-US" sz="1400" dirty="0">
              <a:solidFill>
                <a:schemeClr val="bg1"/>
              </a:solidFill>
            </a:endParaRPr>
          </a:p>
          <a:p>
            <a:pPr marL="742950" lvl="1" indent="-285750">
              <a:buFont typeface="Arial" panose="020B0604020202020204" pitchFamily="34" charset="0"/>
              <a:buChar char="•"/>
            </a:pPr>
            <a:r>
              <a:rPr lang="en-US" sz="1400" dirty="0">
                <a:solidFill>
                  <a:schemeClr val="bg1"/>
                </a:solidFill>
                <a:hlinkClick r:id="rId16" action="ppaction://hlinksldjump" tooltip="Open this link to learn more about this career"/>
              </a:rPr>
              <a:t>Commercial and Industrial Designers</a:t>
            </a:r>
            <a:endParaRPr lang="en-US" sz="1400" dirty="0">
              <a:solidFill>
                <a:schemeClr val="bg1"/>
              </a:solidFill>
            </a:endParaRPr>
          </a:p>
        </p:txBody>
      </p:sp>
      <p:sp>
        <p:nvSpPr>
          <p:cNvPr id="4" name="TextBox 3">
            <a:extLst>
              <a:ext uri="{FF2B5EF4-FFF2-40B4-BE49-F238E27FC236}">
                <a16:creationId xmlns:a16="http://schemas.microsoft.com/office/drawing/2014/main" id="{FEDF3A81-EA53-3ADD-D446-54E26D943561}"/>
              </a:ext>
            </a:extLst>
          </p:cNvPr>
          <p:cNvSpPr txBox="1"/>
          <p:nvPr/>
        </p:nvSpPr>
        <p:spPr>
          <a:xfrm>
            <a:off x="6419850" y="1620223"/>
            <a:ext cx="6222320" cy="3108543"/>
          </a:xfrm>
          <a:prstGeom prst="rect">
            <a:avLst/>
          </a:prstGeom>
          <a:noFill/>
        </p:spPr>
        <p:txBody>
          <a:bodyPr wrap="square">
            <a:spAutoFit/>
          </a:bodyPr>
          <a:lstStyle/>
          <a:p>
            <a:r>
              <a:rPr lang="en-US" sz="1400" b="1" dirty="0">
                <a:solidFill>
                  <a:schemeClr val="bg1"/>
                </a:solidFill>
              </a:rPr>
              <a:t>Careers Related to History and Social Sciences Courses</a:t>
            </a:r>
          </a:p>
          <a:p>
            <a:pPr marL="742950" lvl="1" indent="-285750">
              <a:buFont typeface="Arial" panose="020B0604020202020204" pitchFamily="34" charset="0"/>
              <a:buChar char="•"/>
            </a:pPr>
            <a:r>
              <a:rPr lang="en-US" sz="1400" dirty="0">
                <a:solidFill>
                  <a:schemeClr val="bg1"/>
                </a:solidFill>
                <a:hlinkClick r:id="rId17" action="ppaction://hlinksldjump" tooltip="Open this link to learn more about this career"/>
              </a:rPr>
              <a:t>Equal Opportunity Representatives and Officers</a:t>
            </a:r>
            <a:endParaRPr lang="en-US" sz="1400" dirty="0">
              <a:solidFill>
                <a:schemeClr val="bg1"/>
              </a:solidFill>
            </a:endParaRPr>
          </a:p>
          <a:p>
            <a:pPr marL="742950" lvl="1" indent="-285750">
              <a:buFont typeface="Arial" panose="020B0604020202020204" pitchFamily="34" charset="0"/>
              <a:buChar char="•"/>
            </a:pPr>
            <a:r>
              <a:rPr lang="en-US" sz="1400" dirty="0">
                <a:solidFill>
                  <a:schemeClr val="bg1"/>
                </a:solidFill>
                <a:hlinkClick r:id="rId18" action="ppaction://hlinksldjump" tooltip="Open this link to learn more about this career"/>
              </a:rPr>
              <a:t>Industrial-Organizational Psychologist </a:t>
            </a:r>
            <a:endParaRPr lang="en-US" sz="1400" dirty="0">
              <a:solidFill>
                <a:schemeClr val="bg1"/>
              </a:solidFill>
            </a:endParaRPr>
          </a:p>
          <a:p>
            <a:pPr marL="742950" lvl="1" indent="-285750">
              <a:buFont typeface="Arial" panose="020B0604020202020204" pitchFamily="34" charset="0"/>
              <a:buChar char="•"/>
            </a:pPr>
            <a:r>
              <a:rPr lang="en-US" sz="1400" dirty="0">
                <a:solidFill>
                  <a:schemeClr val="bg1"/>
                </a:solidFill>
                <a:hlinkClick r:id="rId19" action="ppaction://hlinksldjump" tooltip="Open this link to learn more about this career"/>
              </a:rPr>
              <a:t>Paralegal and Legal Assistant </a:t>
            </a:r>
            <a:endParaRPr lang="en-US" sz="1400" dirty="0">
              <a:solidFill>
                <a:schemeClr val="bg1"/>
              </a:solidFill>
            </a:endParaRPr>
          </a:p>
          <a:p>
            <a:pPr marL="742950" lvl="1" indent="-285750">
              <a:buFont typeface="Arial" panose="020B0604020202020204" pitchFamily="34" charset="0"/>
              <a:buChar char="•"/>
            </a:pPr>
            <a:r>
              <a:rPr lang="en-US" sz="1400" dirty="0">
                <a:solidFill>
                  <a:schemeClr val="bg1"/>
                </a:solidFill>
                <a:hlinkClick r:id="rId20" action="ppaction://hlinksldjump" tooltip="Open this link to learn more about this career"/>
              </a:rPr>
              <a:t>Court and Municipal Clerk </a:t>
            </a:r>
            <a:endParaRPr lang="en-US" sz="1400" dirty="0">
              <a:solidFill>
                <a:schemeClr val="bg1"/>
              </a:solidFill>
            </a:endParaRPr>
          </a:p>
          <a:p>
            <a:pPr marL="742950" lvl="1" indent="-285750">
              <a:buFont typeface="Arial" panose="020B0604020202020204" pitchFamily="34" charset="0"/>
              <a:buChar char="•"/>
            </a:pPr>
            <a:r>
              <a:rPr lang="en-US" sz="1400" dirty="0">
                <a:solidFill>
                  <a:schemeClr val="bg1"/>
                </a:solidFill>
                <a:hlinkClick r:id="rId21" action="ppaction://hlinksldjump" tooltip="Open this link to learn more about this career"/>
              </a:rPr>
              <a:t>Political Scientist</a:t>
            </a:r>
            <a:endParaRPr lang="en-US" sz="1400" dirty="0">
              <a:solidFill>
                <a:schemeClr val="bg1"/>
              </a:solidFill>
            </a:endParaRPr>
          </a:p>
          <a:p>
            <a:endParaRPr lang="en-US" sz="1400" dirty="0">
              <a:solidFill>
                <a:schemeClr val="bg1"/>
              </a:solidFill>
            </a:endParaRPr>
          </a:p>
          <a:p>
            <a:r>
              <a:rPr lang="en-US" sz="1400" b="1" dirty="0">
                <a:solidFill>
                  <a:schemeClr val="bg1"/>
                </a:solidFill>
              </a:rPr>
              <a:t>Careers Related to World Languages and Cultures Courses</a:t>
            </a:r>
          </a:p>
          <a:p>
            <a:pPr marL="742950" lvl="1" indent="-285750">
              <a:buFont typeface="Arial" panose="020B0604020202020204" pitchFamily="34" charset="0"/>
              <a:buChar char="•"/>
            </a:pPr>
            <a:r>
              <a:rPr lang="en-US" sz="1400" dirty="0">
                <a:solidFill>
                  <a:schemeClr val="bg1"/>
                </a:solidFill>
                <a:hlinkClick r:id="rId22" action="ppaction://hlinksldjump" tooltip="Open this link to learn more about this career"/>
              </a:rPr>
              <a:t>Travel Agent </a:t>
            </a:r>
            <a:endParaRPr lang="en-US" sz="1400" dirty="0">
              <a:solidFill>
                <a:schemeClr val="bg1"/>
              </a:solidFill>
            </a:endParaRPr>
          </a:p>
          <a:p>
            <a:pPr marL="742950" lvl="1" indent="-285750">
              <a:buFont typeface="Arial" panose="020B0604020202020204" pitchFamily="34" charset="0"/>
              <a:buChar char="•"/>
            </a:pPr>
            <a:r>
              <a:rPr lang="en-US" sz="1400" dirty="0">
                <a:solidFill>
                  <a:schemeClr val="bg1"/>
                </a:solidFill>
                <a:hlinkClick r:id="rId23" action="ppaction://hlinksldjump" tooltip="Open this link to learn more about this career"/>
              </a:rPr>
              <a:t>Interpreters and Translators </a:t>
            </a:r>
            <a:endParaRPr lang="en-US" sz="1400" dirty="0">
              <a:solidFill>
                <a:schemeClr val="bg1"/>
              </a:solidFill>
            </a:endParaRPr>
          </a:p>
          <a:p>
            <a:pPr marL="742950" lvl="1" indent="-285750">
              <a:buFont typeface="Arial" panose="020B0604020202020204" pitchFamily="34" charset="0"/>
              <a:buChar char="•"/>
            </a:pPr>
            <a:r>
              <a:rPr lang="en-US" sz="1400" dirty="0">
                <a:solidFill>
                  <a:schemeClr val="bg1"/>
                </a:solidFill>
                <a:hlinkClick r:id="rId24" action="ppaction://hlinksldjump" tooltip="Open this link to learn more about this career"/>
              </a:rPr>
              <a:t>Anthropologists and Archaeologists </a:t>
            </a:r>
            <a:endParaRPr lang="en-US" sz="1400" dirty="0">
              <a:solidFill>
                <a:schemeClr val="bg1"/>
              </a:solidFill>
            </a:endParaRPr>
          </a:p>
          <a:p>
            <a:pPr marL="742950" lvl="1" indent="-285750">
              <a:buFont typeface="Arial" panose="020B0604020202020204" pitchFamily="34" charset="0"/>
              <a:buChar char="•"/>
            </a:pPr>
            <a:r>
              <a:rPr lang="en-US" sz="1400" dirty="0">
                <a:solidFill>
                  <a:schemeClr val="bg1"/>
                </a:solidFill>
                <a:hlinkClick r:id="rId25" action="ppaction://hlinksldjump" tooltip="Open this link to learn more about this career"/>
              </a:rPr>
              <a:t>Postsecondary Area, Ethnic, and Cultural Studies Teachers</a:t>
            </a:r>
            <a:endParaRPr lang="en-US" sz="1400" dirty="0">
              <a:solidFill>
                <a:schemeClr val="bg1"/>
              </a:solidFill>
            </a:endParaRPr>
          </a:p>
          <a:p>
            <a:pPr marL="742950" lvl="1" indent="-285750">
              <a:buFont typeface="Arial" panose="020B0604020202020204" pitchFamily="34" charset="0"/>
              <a:buChar char="•"/>
            </a:pPr>
            <a:r>
              <a:rPr lang="en-US" sz="1400" dirty="0">
                <a:solidFill>
                  <a:schemeClr val="bg1"/>
                </a:solidFill>
                <a:hlinkClick r:id="rId26" action="ppaction://hlinksldjump" tooltip="Open this link to learn more about this career"/>
              </a:rPr>
              <a:t>Transportation Attendant</a:t>
            </a:r>
            <a:br>
              <a:rPr lang="en-US" sz="1400" dirty="0">
                <a:solidFill>
                  <a:schemeClr val="bg1"/>
                </a:solidFill>
              </a:rPr>
            </a:br>
            <a:endParaRPr lang="en-US" sz="1400" dirty="0">
              <a:solidFill>
                <a:schemeClr val="bg1"/>
              </a:solidFill>
            </a:endParaRPr>
          </a:p>
        </p:txBody>
      </p:sp>
    </p:spTree>
    <p:extLst>
      <p:ext uri="{BB962C8B-B14F-4D97-AF65-F5344CB8AC3E}">
        <p14:creationId xmlns:p14="http://schemas.microsoft.com/office/powerpoint/2010/main" val="3655881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E33C0-FD4D-970C-0162-D8A2E9045BC4}"/>
              </a:ext>
            </a:extLst>
          </p:cNvPr>
          <p:cNvSpPr>
            <a:spLocks noGrp="1"/>
          </p:cNvSpPr>
          <p:nvPr>
            <p:ph type="title"/>
          </p:nvPr>
        </p:nvSpPr>
        <p:spPr/>
        <p:txBody>
          <a:bodyPr/>
          <a:lstStyle/>
          <a:p>
            <a:r>
              <a:rPr lang="en-US" dirty="0"/>
              <a:t>Careers related to STEM courses</a:t>
            </a:r>
          </a:p>
        </p:txBody>
      </p:sp>
    </p:spTree>
    <p:extLst>
      <p:ext uri="{BB962C8B-B14F-4D97-AF65-F5344CB8AC3E}">
        <p14:creationId xmlns:p14="http://schemas.microsoft.com/office/powerpoint/2010/main" val="3262813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58B548-1275-B749-85B6-93E3E4F19ACE}"/>
              </a:ext>
            </a:extLst>
          </p:cNvPr>
          <p:cNvSpPr>
            <a:spLocks noGrp="1"/>
          </p:cNvSpPr>
          <p:nvPr>
            <p:ph type="title"/>
          </p:nvPr>
        </p:nvSpPr>
        <p:spPr>
          <a:xfrm>
            <a:off x="327947" y="440463"/>
            <a:ext cx="11511757" cy="602979"/>
          </a:xfrm>
        </p:spPr>
        <p:txBody>
          <a:bodyPr/>
          <a:lstStyle/>
          <a:p>
            <a:r>
              <a:rPr lang="en-US" dirty="0"/>
              <a:t>Career of the Day:</a:t>
            </a:r>
            <a:br>
              <a:rPr lang="en-US" dirty="0"/>
            </a:br>
            <a:r>
              <a:rPr lang="en-US" dirty="0"/>
              <a:t>Automotive Engineering Technician</a:t>
            </a:r>
          </a:p>
        </p:txBody>
      </p:sp>
      <p:sp>
        <p:nvSpPr>
          <p:cNvPr id="12" name="Text Placeholder 4">
            <a:extLst>
              <a:ext uri="{FF2B5EF4-FFF2-40B4-BE49-F238E27FC236}">
                <a16:creationId xmlns:a16="http://schemas.microsoft.com/office/drawing/2014/main" id="{21EC0FBA-CF0A-F34C-A1AF-F00381A720B0}"/>
              </a:ext>
            </a:extLst>
          </p:cNvPr>
          <p:cNvSpPr>
            <a:spLocks noGrp="1"/>
          </p:cNvSpPr>
          <p:nvPr>
            <p:ph type="body" sz="quarter" idx="13"/>
          </p:nvPr>
        </p:nvSpPr>
        <p:spPr>
          <a:xfrm>
            <a:off x="737728" y="2251998"/>
            <a:ext cx="2949370" cy="845164"/>
          </a:xfrm>
        </p:spPr>
        <p:txBody>
          <a:bodyPr/>
          <a:lstStyle/>
          <a:p>
            <a:r>
              <a:rPr lang="en-US" dirty="0"/>
              <a:t>Median Yearly Income</a:t>
            </a:r>
          </a:p>
        </p:txBody>
      </p:sp>
      <p:sp>
        <p:nvSpPr>
          <p:cNvPr id="13" name="Text Placeholder 5">
            <a:extLst>
              <a:ext uri="{FF2B5EF4-FFF2-40B4-BE49-F238E27FC236}">
                <a16:creationId xmlns:a16="http://schemas.microsoft.com/office/drawing/2014/main" id="{D33C2FE7-F944-E445-BF21-8D2F36135CD9}"/>
              </a:ext>
            </a:extLst>
          </p:cNvPr>
          <p:cNvSpPr>
            <a:spLocks noGrp="1"/>
          </p:cNvSpPr>
          <p:nvPr>
            <p:ph type="body" sz="quarter" idx="14"/>
          </p:nvPr>
        </p:nvSpPr>
        <p:spPr>
          <a:xfrm>
            <a:off x="737728" y="3096291"/>
            <a:ext cx="2949370" cy="515271"/>
          </a:xfrm>
        </p:spPr>
        <p:txBody>
          <a:bodyPr>
            <a:noAutofit/>
          </a:bodyPr>
          <a:lstStyle/>
          <a:p>
            <a:r>
              <a:rPr lang="en-US" dirty="0"/>
              <a:t>$60,298</a:t>
            </a:r>
          </a:p>
          <a:p>
            <a:endParaRPr lang="en-US" dirty="0"/>
          </a:p>
        </p:txBody>
      </p:sp>
      <p:sp>
        <p:nvSpPr>
          <p:cNvPr id="3" name="Text Placeholder 4">
            <a:extLst>
              <a:ext uri="{FF2B5EF4-FFF2-40B4-BE49-F238E27FC236}">
                <a16:creationId xmlns:a16="http://schemas.microsoft.com/office/drawing/2014/main" id="{09C1819F-3CBC-8DE4-81FC-B46C05B988E7}"/>
              </a:ext>
            </a:extLst>
          </p:cNvPr>
          <p:cNvSpPr txBox="1">
            <a:spLocks/>
          </p:cNvSpPr>
          <p:nvPr/>
        </p:nvSpPr>
        <p:spPr>
          <a:xfrm>
            <a:off x="737728" y="4049799"/>
            <a:ext cx="2949370" cy="845164"/>
          </a:xfrm>
          <a:prstGeom prst="rect">
            <a:avLst/>
          </a:prstGeom>
        </p:spPr>
        <p:txBody>
          <a:bodyPr vert="horz" lIns="91440" tIns="45720" rIns="91440" bIns="45720" rtlCol="0" anchor="t" anchorCtr="0">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2400" b="1" i="0" u="none" strike="noStrike" kern="1200" cap="none" spc="0" normalizeH="0" baseline="0" noProof="1">
                <a:ln>
                  <a:noFill/>
                </a:ln>
                <a:solidFill>
                  <a:srgbClr val="324DC7"/>
                </a:solidFill>
                <a:effectLst/>
                <a:uLnTx/>
                <a:uFillTx/>
                <a:latin typeface="Roboto" panose="02000000000000000000" pitchFamily="2" charset="0"/>
                <a:ea typeface="Roboto" panose="02000000000000000000" pitchFamily="2" charset="0"/>
                <a:cs typeface="Roboto" panose="02000000000000000000" pitchFamily="2" charset="0"/>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Most Common Education Level</a:t>
            </a:r>
          </a:p>
        </p:txBody>
      </p:sp>
      <p:sp>
        <p:nvSpPr>
          <p:cNvPr id="4" name="Text Placeholder 5">
            <a:extLst>
              <a:ext uri="{FF2B5EF4-FFF2-40B4-BE49-F238E27FC236}">
                <a16:creationId xmlns:a16="http://schemas.microsoft.com/office/drawing/2014/main" id="{66FAE7EF-4FB5-F699-2D4C-803592B69723}"/>
              </a:ext>
            </a:extLst>
          </p:cNvPr>
          <p:cNvSpPr txBox="1">
            <a:spLocks/>
          </p:cNvSpPr>
          <p:nvPr/>
        </p:nvSpPr>
        <p:spPr>
          <a:xfrm>
            <a:off x="737728" y="4894092"/>
            <a:ext cx="2949370" cy="515271"/>
          </a:xfrm>
          <a:prstGeom prst="rect">
            <a:avLst/>
          </a:prstGeom>
        </p:spPr>
        <p:txBody>
          <a:bodyPr vert="horz" lIns="91440" tIns="45720" rIns="91440" bIns="45720" rtlCol="0" anchor="t" anchorCtr="0">
            <a:no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800" b="0"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mn-cs"/>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Associate degree</a:t>
            </a:r>
          </a:p>
          <a:p>
            <a:endParaRPr lang="en-US" dirty="0"/>
          </a:p>
        </p:txBody>
      </p:sp>
      <p:sp>
        <p:nvSpPr>
          <p:cNvPr id="14" name="Text Placeholder 6">
            <a:extLst>
              <a:ext uri="{FF2B5EF4-FFF2-40B4-BE49-F238E27FC236}">
                <a16:creationId xmlns:a16="http://schemas.microsoft.com/office/drawing/2014/main" id="{3E88AA4E-EB01-5E47-B7FB-B84BDA149CE3}"/>
              </a:ext>
            </a:extLst>
          </p:cNvPr>
          <p:cNvSpPr>
            <a:spLocks noGrp="1"/>
          </p:cNvSpPr>
          <p:nvPr>
            <p:ph type="body" sz="quarter" idx="15"/>
          </p:nvPr>
        </p:nvSpPr>
        <p:spPr>
          <a:xfrm>
            <a:off x="4775534" y="2251998"/>
            <a:ext cx="2949370" cy="845164"/>
          </a:xfrm>
        </p:spPr>
        <p:txBody>
          <a:bodyPr/>
          <a:lstStyle/>
          <a:p>
            <a:r>
              <a:rPr lang="en-US" dirty="0"/>
              <a:t>What do they do?</a:t>
            </a:r>
          </a:p>
        </p:txBody>
      </p:sp>
      <p:sp>
        <p:nvSpPr>
          <p:cNvPr id="15" name="Text Placeholder 7">
            <a:extLst>
              <a:ext uri="{FF2B5EF4-FFF2-40B4-BE49-F238E27FC236}">
                <a16:creationId xmlns:a16="http://schemas.microsoft.com/office/drawing/2014/main" id="{80227672-E7B3-554C-831D-3525CB8C9819}"/>
              </a:ext>
            </a:extLst>
          </p:cNvPr>
          <p:cNvSpPr>
            <a:spLocks noGrp="1"/>
          </p:cNvSpPr>
          <p:nvPr>
            <p:ph type="body" sz="quarter" idx="16"/>
          </p:nvPr>
        </p:nvSpPr>
        <p:spPr>
          <a:xfrm>
            <a:off x="4775534" y="2770904"/>
            <a:ext cx="2949370" cy="845164"/>
          </a:xfrm>
        </p:spPr>
        <p:txBody>
          <a:bodyPr>
            <a:noAutofit/>
          </a:bodyPr>
          <a:lstStyle/>
          <a:p>
            <a:r>
              <a:rPr lang="en-US" sz="1800" dirty="0"/>
              <a:t>Assist engineers in determining the practicality of proposed product design changes and plan and carry out tests on experimental test devices or equipment for performance, durability, or efficiency.</a:t>
            </a:r>
          </a:p>
        </p:txBody>
      </p:sp>
      <p:sp>
        <p:nvSpPr>
          <p:cNvPr id="10" name="Text Placeholder 1">
            <a:extLst>
              <a:ext uri="{FF2B5EF4-FFF2-40B4-BE49-F238E27FC236}">
                <a16:creationId xmlns:a16="http://schemas.microsoft.com/office/drawing/2014/main" id="{C8474B66-5492-E342-B454-9C41F8D739E4}"/>
              </a:ext>
            </a:extLst>
          </p:cNvPr>
          <p:cNvSpPr>
            <a:spLocks noGrp="1"/>
          </p:cNvSpPr>
          <p:nvPr>
            <p:ph type="body" sz="quarter" idx="17"/>
          </p:nvPr>
        </p:nvSpPr>
        <p:spPr>
          <a:xfrm>
            <a:off x="8890334" y="2251998"/>
            <a:ext cx="2949370" cy="845164"/>
          </a:xfrm>
        </p:spPr>
        <p:txBody>
          <a:bodyPr/>
          <a:lstStyle/>
          <a:p>
            <a:r>
              <a:rPr lang="en-US" dirty="0"/>
              <a:t>Scan for more info about this career</a:t>
            </a:r>
          </a:p>
        </p:txBody>
      </p:sp>
      <p:pic>
        <p:nvPicPr>
          <p:cNvPr id="16" name="Picture 15" descr="A qr code on a white background&#10;&#10;Description automatically generated">
            <a:extLst>
              <a:ext uri="{FF2B5EF4-FFF2-40B4-BE49-F238E27FC236}">
                <a16:creationId xmlns:a16="http://schemas.microsoft.com/office/drawing/2014/main" id="{3904AF9B-AFA5-D989-FC03-1F334A74B2E3}"/>
              </a:ext>
            </a:extLst>
          </p:cNvPr>
          <p:cNvPicPr>
            <a:picLocks noChangeAspect="1"/>
          </p:cNvPicPr>
          <p:nvPr/>
        </p:nvPicPr>
        <p:blipFill>
          <a:blip r:embed="rId2"/>
          <a:stretch>
            <a:fillRect/>
          </a:stretch>
        </p:blipFill>
        <p:spPr>
          <a:xfrm>
            <a:off x="9272412" y="3220373"/>
            <a:ext cx="2185214" cy="2185214"/>
          </a:xfrm>
          <a:prstGeom prst="rect">
            <a:avLst/>
          </a:prstGeom>
        </p:spPr>
      </p:pic>
      <p:sp>
        <p:nvSpPr>
          <p:cNvPr id="2" name="Text Placeholder 1">
            <a:extLst>
              <a:ext uri="{FF2B5EF4-FFF2-40B4-BE49-F238E27FC236}">
                <a16:creationId xmlns:a16="http://schemas.microsoft.com/office/drawing/2014/main" id="{72C5130D-6A05-2745-AB02-13F097504F14}"/>
              </a:ext>
            </a:extLst>
          </p:cNvPr>
          <p:cNvSpPr>
            <a:spLocks noGrp="1"/>
          </p:cNvSpPr>
          <p:nvPr>
            <p:ph type="body" sz="quarter" idx="11"/>
          </p:nvPr>
        </p:nvSpPr>
        <p:spPr>
          <a:xfrm>
            <a:off x="8180614" y="6163581"/>
            <a:ext cx="4391367" cy="1059543"/>
          </a:xfrm>
        </p:spPr>
        <p:txBody>
          <a:bodyPr>
            <a:noAutofit/>
          </a:bodyPr>
          <a:lstStyle/>
          <a:p>
            <a:pPr>
              <a:spcBef>
                <a:spcPts val="0"/>
              </a:spcBef>
            </a:pPr>
            <a:r>
              <a:rPr lang="en-US" sz="2200" dirty="0"/>
              <a:t>Find more potential careers at </a:t>
            </a:r>
          </a:p>
          <a:p>
            <a:pPr>
              <a:spcBef>
                <a:spcPts val="0"/>
              </a:spcBef>
            </a:pPr>
            <a:r>
              <a:rPr lang="en-US" sz="2200" b="1" dirty="0" err="1"/>
              <a:t>b</a:t>
            </a:r>
            <a:r>
              <a:rPr lang="en-US" sz="2200" b="1" i="0" strike="noStrike" dirty="0" err="1">
                <a:effectLst/>
              </a:rPr>
              <a:t>igfuture.org</a:t>
            </a:r>
            <a:r>
              <a:rPr lang="en-US" sz="2200" b="1" i="0" strike="noStrike" dirty="0">
                <a:effectLst/>
              </a:rPr>
              <a:t>/career-search</a:t>
            </a:r>
            <a:br>
              <a:rPr lang="en-US" sz="2200" b="1" dirty="0"/>
            </a:br>
            <a:endParaRPr lang="en-US" sz="2200" b="1" dirty="0"/>
          </a:p>
        </p:txBody>
      </p:sp>
    </p:spTree>
    <p:extLst>
      <p:ext uri="{BB962C8B-B14F-4D97-AF65-F5344CB8AC3E}">
        <p14:creationId xmlns:p14="http://schemas.microsoft.com/office/powerpoint/2010/main" val="3906924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5A99C-B2AF-EF40-B5ED-4976F6AA8EBF}"/>
              </a:ext>
            </a:extLst>
          </p:cNvPr>
          <p:cNvSpPr>
            <a:spLocks noGrp="1"/>
          </p:cNvSpPr>
          <p:nvPr>
            <p:ph type="title"/>
          </p:nvPr>
        </p:nvSpPr>
        <p:spPr>
          <a:xfrm>
            <a:off x="494340" y="356390"/>
            <a:ext cx="11511757" cy="602979"/>
          </a:xfrm>
        </p:spPr>
        <p:txBody>
          <a:bodyPr/>
          <a:lstStyle/>
          <a:p>
            <a:r>
              <a:rPr lang="en-US" dirty="0"/>
              <a:t>Career of the Day:</a:t>
            </a:r>
            <a:br>
              <a:rPr lang="en-US" dirty="0"/>
            </a:br>
            <a:r>
              <a:rPr lang="en-US" dirty="0"/>
              <a:t>Food Science Technician</a:t>
            </a:r>
          </a:p>
        </p:txBody>
      </p:sp>
      <p:sp>
        <p:nvSpPr>
          <p:cNvPr id="12" name="Text Placeholder 4">
            <a:extLst>
              <a:ext uri="{FF2B5EF4-FFF2-40B4-BE49-F238E27FC236}">
                <a16:creationId xmlns:a16="http://schemas.microsoft.com/office/drawing/2014/main" id="{112E02C7-D09A-FB40-BEC9-3B4F453C45E7}"/>
              </a:ext>
            </a:extLst>
          </p:cNvPr>
          <p:cNvSpPr>
            <a:spLocks noGrp="1"/>
          </p:cNvSpPr>
          <p:nvPr>
            <p:ph type="body" sz="quarter" idx="13"/>
          </p:nvPr>
        </p:nvSpPr>
        <p:spPr>
          <a:xfrm>
            <a:off x="737728" y="2251998"/>
            <a:ext cx="2949370" cy="845164"/>
          </a:xfrm>
        </p:spPr>
        <p:txBody>
          <a:bodyPr/>
          <a:lstStyle/>
          <a:p>
            <a:r>
              <a:rPr lang="en-US" dirty="0"/>
              <a:t>Median Yearly Income</a:t>
            </a:r>
          </a:p>
        </p:txBody>
      </p:sp>
      <p:sp>
        <p:nvSpPr>
          <p:cNvPr id="13" name="Text Placeholder 5">
            <a:extLst>
              <a:ext uri="{FF2B5EF4-FFF2-40B4-BE49-F238E27FC236}">
                <a16:creationId xmlns:a16="http://schemas.microsoft.com/office/drawing/2014/main" id="{2081FCA3-779C-5C40-9F5B-A85FDEE8CCCF}"/>
              </a:ext>
            </a:extLst>
          </p:cNvPr>
          <p:cNvSpPr>
            <a:spLocks noGrp="1"/>
          </p:cNvSpPr>
          <p:nvPr>
            <p:ph type="body" sz="quarter" idx="14"/>
          </p:nvPr>
        </p:nvSpPr>
        <p:spPr>
          <a:xfrm>
            <a:off x="737728" y="3034245"/>
            <a:ext cx="2949370" cy="394757"/>
          </a:xfrm>
        </p:spPr>
        <p:txBody>
          <a:bodyPr>
            <a:noAutofit/>
          </a:bodyPr>
          <a:lstStyle/>
          <a:p>
            <a:r>
              <a:rPr lang="en-US" dirty="0"/>
              <a:t>$46,255</a:t>
            </a:r>
          </a:p>
        </p:txBody>
      </p:sp>
      <p:sp>
        <p:nvSpPr>
          <p:cNvPr id="2" name="Text Placeholder 4">
            <a:extLst>
              <a:ext uri="{FF2B5EF4-FFF2-40B4-BE49-F238E27FC236}">
                <a16:creationId xmlns:a16="http://schemas.microsoft.com/office/drawing/2014/main" id="{70A58EA6-4E0B-AD20-9D42-55E3415EAE17}"/>
              </a:ext>
            </a:extLst>
          </p:cNvPr>
          <p:cNvSpPr txBox="1">
            <a:spLocks/>
          </p:cNvSpPr>
          <p:nvPr/>
        </p:nvSpPr>
        <p:spPr>
          <a:xfrm>
            <a:off x="737728" y="3882357"/>
            <a:ext cx="2949370" cy="845164"/>
          </a:xfrm>
          <a:prstGeom prst="rect">
            <a:avLst/>
          </a:prstGeom>
        </p:spPr>
        <p:txBody>
          <a:bodyPr vert="horz" lIns="91440" tIns="45720" rIns="91440" bIns="45720" rtlCol="0" anchor="t" anchorCtr="0">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2400" b="1"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Most Common Education Level</a:t>
            </a:r>
          </a:p>
        </p:txBody>
      </p:sp>
      <p:sp>
        <p:nvSpPr>
          <p:cNvPr id="3" name="Text Placeholder 5">
            <a:extLst>
              <a:ext uri="{FF2B5EF4-FFF2-40B4-BE49-F238E27FC236}">
                <a16:creationId xmlns:a16="http://schemas.microsoft.com/office/drawing/2014/main" id="{7F55E3A8-FB89-778E-8BC9-B53775FDB896}"/>
              </a:ext>
            </a:extLst>
          </p:cNvPr>
          <p:cNvSpPr txBox="1">
            <a:spLocks/>
          </p:cNvSpPr>
          <p:nvPr/>
        </p:nvSpPr>
        <p:spPr>
          <a:xfrm>
            <a:off x="737728" y="4664604"/>
            <a:ext cx="2949370" cy="394757"/>
          </a:xfrm>
          <a:prstGeom prst="rect">
            <a:avLst/>
          </a:prstGeom>
        </p:spPr>
        <p:txBody>
          <a:bodyPr vert="horz" lIns="91440" tIns="45720" rIns="91440" bIns="45720" rtlCol="0" anchor="t" anchorCtr="0">
            <a:no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800" b="0"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mn-cs"/>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High school diploma or less</a:t>
            </a:r>
          </a:p>
        </p:txBody>
      </p:sp>
      <p:sp>
        <p:nvSpPr>
          <p:cNvPr id="14" name="Text Placeholder 6">
            <a:extLst>
              <a:ext uri="{FF2B5EF4-FFF2-40B4-BE49-F238E27FC236}">
                <a16:creationId xmlns:a16="http://schemas.microsoft.com/office/drawing/2014/main" id="{522104CE-088F-024D-ADED-916DC8B55B63}"/>
              </a:ext>
            </a:extLst>
          </p:cNvPr>
          <p:cNvSpPr>
            <a:spLocks noGrp="1"/>
          </p:cNvSpPr>
          <p:nvPr>
            <p:ph type="body" sz="quarter" idx="15"/>
          </p:nvPr>
        </p:nvSpPr>
        <p:spPr>
          <a:xfrm>
            <a:off x="4775534" y="2251998"/>
            <a:ext cx="2949370" cy="845164"/>
          </a:xfrm>
        </p:spPr>
        <p:txBody>
          <a:bodyPr/>
          <a:lstStyle/>
          <a:p>
            <a:r>
              <a:rPr lang="en-US" dirty="0"/>
              <a:t>What do they do?</a:t>
            </a:r>
          </a:p>
        </p:txBody>
      </p:sp>
      <p:sp>
        <p:nvSpPr>
          <p:cNvPr id="15" name="Text Placeholder 7">
            <a:extLst>
              <a:ext uri="{FF2B5EF4-FFF2-40B4-BE49-F238E27FC236}">
                <a16:creationId xmlns:a16="http://schemas.microsoft.com/office/drawing/2014/main" id="{9CA89886-FB21-4D4D-9BFF-0E3FDA88EE64}"/>
              </a:ext>
            </a:extLst>
          </p:cNvPr>
          <p:cNvSpPr>
            <a:spLocks noGrp="1"/>
          </p:cNvSpPr>
          <p:nvPr>
            <p:ph type="body" sz="quarter" idx="16"/>
          </p:nvPr>
        </p:nvSpPr>
        <p:spPr>
          <a:xfrm>
            <a:off x="4775534" y="2761445"/>
            <a:ext cx="2949370" cy="845164"/>
          </a:xfrm>
        </p:spPr>
        <p:txBody>
          <a:bodyPr>
            <a:noAutofit/>
          </a:bodyPr>
          <a:lstStyle/>
          <a:p>
            <a:r>
              <a:rPr lang="en-US" sz="1800" dirty="0"/>
              <a:t>Work with food scientists or technologists to perform research and develop production technology, quality control, packaging, processing, and use of foods.</a:t>
            </a:r>
          </a:p>
        </p:txBody>
      </p:sp>
      <p:sp>
        <p:nvSpPr>
          <p:cNvPr id="10" name="Text Placeholder 1">
            <a:extLst>
              <a:ext uri="{FF2B5EF4-FFF2-40B4-BE49-F238E27FC236}">
                <a16:creationId xmlns:a16="http://schemas.microsoft.com/office/drawing/2014/main" id="{11838C80-105A-D748-8782-9055AA746D0A}"/>
              </a:ext>
            </a:extLst>
          </p:cNvPr>
          <p:cNvSpPr>
            <a:spLocks noGrp="1"/>
          </p:cNvSpPr>
          <p:nvPr>
            <p:ph type="body" sz="quarter" idx="17"/>
          </p:nvPr>
        </p:nvSpPr>
        <p:spPr>
          <a:xfrm>
            <a:off x="8890334" y="2251998"/>
            <a:ext cx="2949370" cy="845164"/>
          </a:xfrm>
        </p:spPr>
        <p:txBody>
          <a:bodyPr/>
          <a:lstStyle/>
          <a:p>
            <a:r>
              <a:rPr lang="en-US" dirty="0"/>
              <a:t>Scan for more info about this career</a:t>
            </a:r>
          </a:p>
        </p:txBody>
      </p:sp>
      <p:pic>
        <p:nvPicPr>
          <p:cNvPr id="7" name="Picture 6" descr="A qr code on a white background&#10;&#10;Description automatically generated">
            <a:extLst>
              <a:ext uri="{FF2B5EF4-FFF2-40B4-BE49-F238E27FC236}">
                <a16:creationId xmlns:a16="http://schemas.microsoft.com/office/drawing/2014/main" id="{3FE0E77E-004B-9319-A506-16CEFCADBC69}"/>
              </a:ext>
            </a:extLst>
          </p:cNvPr>
          <p:cNvPicPr>
            <a:picLocks noChangeAspect="1"/>
          </p:cNvPicPr>
          <p:nvPr/>
        </p:nvPicPr>
        <p:blipFill>
          <a:blip r:embed="rId2"/>
          <a:stretch>
            <a:fillRect/>
          </a:stretch>
        </p:blipFill>
        <p:spPr>
          <a:xfrm>
            <a:off x="9294746" y="3167698"/>
            <a:ext cx="2140545" cy="2140545"/>
          </a:xfrm>
          <a:prstGeom prst="rect">
            <a:avLst/>
          </a:prstGeom>
        </p:spPr>
      </p:pic>
      <p:sp>
        <p:nvSpPr>
          <p:cNvPr id="9" name="Text Placeholder 8">
            <a:extLst>
              <a:ext uri="{FF2B5EF4-FFF2-40B4-BE49-F238E27FC236}">
                <a16:creationId xmlns:a16="http://schemas.microsoft.com/office/drawing/2014/main" id="{D1D29A9D-D3AE-2946-9954-8512210B4E03}"/>
              </a:ext>
            </a:extLst>
          </p:cNvPr>
          <p:cNvSpPr>
            <a:spLocks noGrp="1"/>
          </p:cNvSpPr>
          <p:nvPr>
            <p:ph type="body" sz="quarter" idx="11"/>
          </p:nvPr>
        </p:nvSpPr>
        <p:spPr>
          <a:xfrm>
            <a:off x="7724904" y="6286499"/>
            <a:ext cx="4742144" cy="442189"/>
          </a:xfrm>
        </p:spPr>
        <p:txBody>
          <a:bodyPr>
            <a:noAutofit/>
          </a:bodyPr>
          <a:lstStyle/>
          <a:p>
            <a:pPr>
              <a:spcBef>
                <a:spcPts val="0"/>
              </a:spcBef>
            </a:pPr>
            <a:r>
              <a:rPr lang="en-US" sz="2200" dirty="0"/>
              <a:t>Find more potential careers at </a:t>
            </a:r>
          </a:p>
          <a:p>
            <a:pPr>
              <a:spcBef>
                <a:spcPts val="0"/>
              </a:spcBef>
            </a:pPr>
            <a:r>
              <a:rPr lang="en-US" sz="2200" b="1" dirty="0" err="1"/>
              <a:t>b</a:t>
            </a:r>
            <a:r>
              <a:rPr lang="en-US" sz="2200" b="1" i="0" strike="noStrike" dirty="0" err="1">
                <a:effectLst/>
              </a:rPr>
              <a:t>igfuture.org</a:t>
            </a:r>
            <a:r>
              <a:rPr lang="en-US" sz="2200" b="1" i="0" strike="noStrike" dirty="0">
                <a:effectLst/>
              </a:rPr>
              <a:t>/career-search</a:t>
            </a:r>
            <a:endParaRPr lang="en-US" sz="2200" dirty="0"/>
          </a:p>
        </p:txBody>
      </p:sp>
    </p:spTree>
    <p:extLst>
      <p:ext uri="{BB962C8B-B14F-4D97-AF65-F5344CB8AC3E}">
        <p14:creationId xmlns:p14="http://schemas.microsoft.com/office/powerpoint/2010/main" val="1869443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58B548-1275-B749-85B6-93E3E4F19ACE}"/>
              </a:ext>
            </a:extLst>
          </p:cNvPr>
          <p:cNvSpPr>
            <a:spLocks noGrp="1"/>
          </p:cNvSpPr>
          <p:nvPr>
            <p:ph type="title"/>
          </p:nvPr>
        </p:nvSpPr>
        <p:spPr>
          <a:xfrm>
            <a:off x="327947" y="440463"/>
            <a:ext cx="11511757" cy="602979"/>
          </a:xfrm>
        </p:spPr>
        <p:txBody>
          <a:bodyPr/>
          <a:lstStyle/>
          <a:p>
            <a:r>
              <a:rPr lang="en-US" dirty="0"/>
              <a:t>Career of the Day:</a:t>
            </a:r>
            <a:br>
              <a:rPr lang="en-US" dirty="0"/>
            </a:br>
            <a:r>
              <a:rPr lang="en-US" dirty="0"/>
              <a:t>Human Factors Engineers and Ergonomists</a:t>
            </a:r>
          </a:p>
        </p:txBody>
      </p:sp>
      <p:sp>
        <p:nvSpPr>
          <p:cNvPr id="12" name="Text Placeholder 4">
            <a:extLst>
              <a:ext uri="{FF2B5EF4-FFF2-40B4-BE49-F238E27FC236}">
                <a16:creationId xmlns:a16="http://schemas.microsoft.com/office/drawing/2014/main" id="{21EC0FBA-CF0A-F34C-A1AF-F00381A720B0}"/>
              </a:ext>
            </a:extLst>
          </p:cNvPr>
          <p:cNvSpPr>
            <a:spLocks noGrp="1"/>
          </p:cNvSpPr>
          <p:nvPr>
            <p:ph type="body" sz="quarter" idx="13"/>
          </p:nvPr>
        </p:nvSpPr>
        <p:spPr>
          <a:xfrm>
            <a:off x="737728" y="2251998"/>
            <a:ext cx="2949370" cy="845164"/>
          </a:xfrm>
        </p:spPr>
        <p:txBody>
          <a:bodyPr/>
          <a:lstStyle/>
          <a:p>
            <a:r>
              <a:rPr lang="en-US" dirty="0"/>
              <a:t>Median Yearly Income</a:t>
            </a:r>
          </a:p>
        </p:txBody>
      </p:sp>
      <p:sp>
        <p:nvSpPr>
          <p:cNvPr id="13" name="Text Placeholder 5">
            <a:extLst>
              <a:ext uri="{FF2B5EF4-FFF2-40B4-BE49-F238E27FC236}">
                <a16:creationId xmlns:a16="http://schemas.microsoft.com/office/drawing/2014/main" id="{D33C2FE7-F944-E445-BF21-8D2F36135CD9}"/>
              </a:ext>
            </a:extLst>
          </p:cNvPr>
          <p:cNvSpPr>
            <a:spLocks noGrp="1"/>
          </p:cNvSpPr>
          <p:nvPr>
            <p:ph type="body" sz="quarter" idx="14"/>
          </p:nvPr>
        </p:nvSpPr>
        <p:spPr>
          <a:xfrm>
            <a:off x="737728" y="3096291"/>
            <a:ext cx="2949370" cy="515271"/>
          </a:xfrm>
        </p:spPr>
        <p:txBody>
          <a:bodyPr>
            <a:noAutofit/>
          </a:bodyPr>
          <a:lstStyle/>
          <a:p>
            <a:r>
              <a:rPr lang="en-US" dirty="0"/>
              <a:t>$95,169</a:t>
            </a:r>
          </a:p>
          <a:p>
            <a:endParaRPr lang="en-US" dirty="0"/>
          </a:p>
        </p:txBody>
      </p:sp>
      <p:sp>
        <p:nvSpPr>
          <p:cNvPr id="3" name="Text Placeholder 4">
            <a:extLst>
              <a:ext uri="{FF2B5EF4-FFF2-40B4-BE49-F238E27FC236}">
                <a16:creationId xmlns:a16="http://schemas.microsoft.com/office/drawing/2014/main" id="{09C1819F-3CBC-8DE4-81FC-B46C05B988E7}"/>
              </a:ext>
            </a:extLst>
          </p:cNvPr>
          <p:cNvSpPr txBox="1">
            <a:spLocks/>
          </p:cNvSpPr>
          <p:nvPr/>
        </p:nvSpPr>
        <p:spPr>
          <a:xfrm>
            <a:off x="737728" y="3838779"/>
            <a:ext cx="2949370" cy="845164"/>
          </a:xfrm>
          <a:prstGeom prst="rect">
            <a:avLst/>
          </a:prstGeom>
        </p:spPr>
        <p:txBody>
          <a:bodyPr vert="horz" lIns="91440" tIns="45720" rIns="91440" bIns="45720" rtlCol="0" anchor="t" anchorCtr="0">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2400" b="1" i="0" u="none" strike="noStrike" kern="1200" cap="none" spc="0" normalizeH="0" baseline="0" noProof="1">
                <a:ln>
                  <a:noFill/>
                </a:ln>
                <a:solidFill>
                  <a:srgbClr val="324DC7"/>
                </a:solidFill>
                <a:effectLst/>
                <a:uLnTx/>
                <a:uFillTx/>
                <a:latin typeface="Roboto" panose="02000000000000000000" pitchFamily="2" charset="0"/>
                <a:ea typeface="Roboto" panose="02000000000000000000" pitchFamily="2" charset="0"/>
                <a:cs typeface="Roboto" panose="02000000000000000000" pitchFamily="2" charset="0"/>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Most Common Education Level</a:t>
            </a:r>
          </a:p>
        </p:txBody>
      </p:sp>
      <p:sp>
        <p:nvSpPr>
          <p:cNvPr id="4" name="Text Placeholder 5">
            <a:extLst>
              <a:ext uri="{FF2B5EF4-FFF2-40B4-BE49-F238E27FC236}">
                <a16:creationId xmlns:a16="http://schemas.microsoft.com/office/drawing/2014/main" id="{66FAE7EF-4FB5-F699-2D4C-803592B69723}"/>
              </a:ext>
            </a:extLst>
          </p:cNvPr>
          <p:cNvSpPr txBox="1">
            <a:spLocks/>
          </p:cNvSpPr>
          <p:nvPr/>
        </p:nvSpPr>
        <p:spPr>
          <a:xfrm>
            <a:off x="737728" y="4683072"/>
            <a:ext cx="2949370" cy="515271"/>
          </a:xfrm>
          <a:prstGeom prst="rect">
            <a:avLst/>
          </a:prstGeom>
        </p:spPr>
        <p:txBody>
          <a:bodyPr vert="horz" lIns="91440" tIns="45720" rIns="91440" bIns="45720" rtlCol="0" anchor="t" anchorCtr="0">
            <a:no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800" b="0"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mn-cs"/>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Master’s or professional degree</a:t>
            </a:r>
          </a:p>
          <a:p>
            <a:endParaRPr lang="en-US" dirty="0"/>
          </a:p>
        </p:txBody>
      </p:sp>
      <p:sp>
        <p:nvSpPr>
          <p:cNvPr id="14" name="Text Placeholder 6">
            <a:extLst>
              <a:ext uri="{FF2B5EF4-FFF2-40B4-BE49-F238E27FC236}">
                <a16:creationId xmlns:a16="http://schemas.microsoft.com/office/drawing/2014/main" id="{3E88AA4E-EB01-5E47-B7FB-B84BDA149CE3}"/>
              </a:ext>
            </a:extLst>
          </p:cNvPr>
          <p:cNvSpPr>
            <a:spLocks noGrp="1"/>
          </p:cNvSpPr>
          <p:nvPr>
            <p:ph type="body" sz="quarter" idx="15"/>
          </p:nvPr>
        </p:nvSpPr>
        <p:spPr>
          <a:xfrm>
            <a:off x="4775534" y="2251998"/>
            <a:ext cx="2949370" cy="845164"/>
          </a:xfrm>
        </p:spPr>
        <p:txBody>
          <a:bodyPr/>
          <a:lstStyle/>
          <a:p>
            <a:r>
              <a:rPr lang="en-US" dirty="0"/>
              <a:t>What do they do?</a:t>
            </a:r>
          </a:p>
        </p:txBody>
      </p:sp>
      <p:sp>
        <p:nvSpPr>
          <p:cNvPr id="15" name="Text Placeholder 7">
            <a:extLst>
              <a:ext uri="{FF2B5EF4-FFF2-40B4-BE49-F238E27FC236}">
                <a16:creationId xmlns:a16="http://schemas.microsoft.com/office/drawing/2014/main" id="{80227672-E7B3-554C-831D-3525CB8C9819}"/>
              </a:ext>
            </a:extLst>
          </p:cNvPr>
          <p:cNvSpPr>
            <a:spLocks noGrp="1"/>
          </p:cNvSpPr>
          <p:nvPr>
            <p:ph type="body" sz="quarter" idx="16"/>
          </p:nvPr>
        </p:nvSpPr>
        <p:spPr>
          <a:xfrm>
            <a:off x="4775534" y="2770904"/>
            <a:ext cx="2949370" cy="845164"/>
          </a:xfrm>
        </p:spPr>
        <p:txBody>
          <a:bodyPr>
            <a:noAutofit/>
          </a:bodyPr>
          <a:lstStyle/>
          <a:p>
            <a:r>
              <a:rPr lang="en-US" sz="1800" dirty="0"/>
              <a:t>Design objects, facilities, and environments to optimize human well-being and overall system performance, applying theory, principles, and data regarding the relationship between humans and respective technology. </a:t>
            </a:r>
          </a:p>
        </p:txBody>
      </p:sp>
      <p:sp>
        <p:nvSpPr>
          <p:cNvPr id="10" name="Text Placeholder 1">
            <a:extLst>
              <a:ext uri="{FF2B5EF4-FFF2-40B4-BE49-F238E27FC236}">
                <a16:creationId xmlns:a16="http://schemas.microsoft.com/office/drawing/2014/main" id="{C8474B66-5492-E342-B454-9C41F8D739E4}"/>
              </a:ext>
            </a:extLst>
          </p:cNvPr>
          <p:cNvSpPr>
            <a:spLocks noGrp="1"/>
          </p:cNvSpPr>
          <p:nvPr>
            <p:ph type="body" sz="quarter" idx="17"/>
          </p:nvPr>
        </p:nvSpPr>
        <p:spPr>
          <a:xfrm>
            <a:off x="8890334" y="2251998"/>
            <a:ext cx="2949370" cy="845164"/>
          </a:xfrm>
        </p:spPr>
        <p:txBody>
          <a:bodyPr/>
          <a:lstStyle/>
          <a:p>
            <a:r>
              <a:rPr lang="en-US" dirty="0"/>
              <a:t>Scan for more info about this career</a:t>
            </a:r>
          </a:p>
        </p:txBody>
      </p:sp>
      <p:pic>
        <p:nvPicPr>
          <p:cNvPr id="6" name="Picture 5" descr="A qr code on a white background&#10;&#10;Description automatically generated">
            <a:extLst>
              <a:ext uri="{FF2B5EF4-FFF2-40B4-BE49-F238E27FC236}">
                <a16:creationId xmlns:a16="http://schemas.microsoft.com/office/drawing/2014/main" id="{7CD3AADF-7B9B-9E2E-1A98-09A72CAFBC9D}"/>
              </a:ext>
            </a:extLst>
          </p:cNvPr>
          <p:cNvPicPr>
            <a:picLocks noChangeAspect="1"/>
          </p:cNvPicPr>
          <p:nvPr/>
        </p:nvPicPr>
        <p:blipFill>
          <a:blip r:embed="rId2"/>
          <a:stretch>
            <a:fillRect/>
          </a:stretch>
        </p:blipFill>
        <p:spPr>
          <a:xfrm>
            <a:off x="9265742" y="3260236"/>
            <a:ext cx="2198554" cy="2198554"/>
          </a:xfrm>
          <a:prstGeom prst="rect">
            <a:avLst/>
          </a:prstGeom>
        </p:spPr>
      </p:pic>
      <p:sp>
        <p:nvSpPr>
          <p:cNvPr id="2" name="Text Placeholder 1">
            <a:extLst>
              <a:ext uri="{FF2B5EF4-FFF2-40B4-BE49-F238E27FC236}">
                <a16:creationId xmlns:a16="http://schemas.microsoft.com/office/drawing/2014/main" id="{72C5130D-6A05-2745-AB02-13F097504F14}"/>
              </a:ext>
            </a:extLst>
          </p:cNvPr>
          <p:cNvSpPr>
            <a:spLocks noGrp="1"/>
          </p:cNvSpPr>
          <p:nvPr>
            <p:ph type="body" sz="quarter" idx="11"/>
          </p:nvPr>
        </p:nvSpPr>
        <p:spPr>
          <a:xfrm>
            <a:off x="8409482" y="6163582"/>
            <a:ext cx="4162499" cy="454188"/>
          </a:xfrm>
        </p:spPr>
        <p:txBody>
          <a:bodyPr>
            <a:noAutofit/>
          </a:bodyPr>
          <a:lstStyle/>
          <a:p>
            <a:pPr>
              <a:spcBef>
                <a:spcPts val="0"/>
              </a:spcBef>
            </a:pPr>
            <a:r>
              <a:rPr lang="en-US" sz="2200" dirty="0"/>
              <a:t>Find more potential careers at </a:t>
            </a:r>
          </a:p>
          <a:p>
            <a:pPr>
              <a:spcBef>
                <a:spcPts val="0"/>
              </a:spcBef>
            </a:pPr>
            <a:r>
              <a:rPr lang="en-US" sz="2200" b="1" dirty="0" err="1"/>
              <a:t>b</a:t>
            </a:r>
            <a:r>
              <a:rPr lang="en-US" sz="2200" b="1" i="0" strike="noStrike" dirty="0" err="1">
                <a:effectLst/>
              </a:rPr>
              <a:t>igfuture.org</a:t>
            </a:r>
            <a:r>
              <a:rPr lang="en-US" sz="2200" b="1" i="0" strike="noStrike" dirty="0">
                <a:effectLst/>
              </a:rPr>
              <a:t>/career-search</a:t>
            </a:r>
            <a:br>
              <a:rPr lang="en-US" sz="2200" b="1" dirty="0"/>
            </a:br>
            <a:endParaRPr lang="en-US" sz="2200" b="1" dirty="0"/>
          </a:p>
        </p:txBody>
      </p:sp>
    </p:spTree>
    <p:extLst>
      <p:ext uri="{BB962C8B-B14F-4D97-AF65-F5344CB8AC3E}">
        <p14:creationId xmlns:p14="http://schemas.microsoft.com/office/powerpoint/2010/main" val="3262319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5A99C-B2AF-EF40-B5ED-4976F6AA8EBF}"/>
              </a:ext>
            </a:extLst>
          </p:cNvPr>
          <p:cNvSpPr>
            <a:spLocks noGrp="1"/>
          </p:cNvSpPr>
          <p:nvPr>
            <p:ph type="title"/>
          </p:nvPr>
        </p:nvSpPr>
        <p:spPr>
          <a:xfrm>
            <a:off x="494340" y="356390"/>
            <a:ext cx="11511757" cy="602979"/>
          </a:xfrm>
        </p:spPr>
        <p:txBody>
          <a:bodyPr/>
          <a:lstStyle/>
          <a:p>
            <a:r>
              <a:rPr lang="en-US" dirty="0"/>
              <a:t>Career of the Day:</a:t>
            </a:r>
            <a:br>
              <a:rPr lang="en-US" dirty="0"/>
            </a:br>
            <a:r>
              <a:rPr lang="en-US" dirty="0"/>
              <a:t>Conservation Scientist</a:t>
            </a:r>
          </a:p>
        </p:txBody>
      </p:sp>
      <p:sp>
        <p:nvSpPr>
          <p:cNvPr id="12" name="Text Placeholder 4">
            <a:extLst>
              <a:ext uri="{FF2B5EF4-FFF2-40B4-BE49-F238E27FC236}">
                <a16:creationId xmlns:a16="http://schemas.microsoft.com/office/drawing/2014/main" id="{112E02C7-D09A-FB40-BEC9-3B4F453C45E7}"/>
              </a:ext>
            </a:extLst>
          </p:cNvPr>
          <p:cNvSpPr>
            <a:spLocks noGrp="1"/>
          </p:cNvSpPr>
          <p:nvPr>
            <p:ph type="body" sz="quarter" idx="13"/>
          </p:nvPr>
        </p:nvSpPr>
        <p:spPr>
          <a:xfrm>
            <a:off x="737728" y="2251998"/>
            <a:ext cx="2949370" cy="845164"/>
          </a:xfrm>
        </p:spPr>
        <p:txBody>
          <a:bodyPr/>
          <a:lstStyle/>
          <a:p>
            <a:r>
              <a:rPr lang="en-US" dirty="0"/>
              <a:t>Median Yearly Income</a:t>
            </a:r>
          </a:p>
        </p:txBody>
      </p:sp>
      <p:sp>
        <p:nvSpPr>
          <p:cNvPr id="13" name="Text Placeholder 5">
            <a:extLst>
              <a:ext uri="{FF2B5EF4-FFF2-40B4-BE49-F238E27FC236}">
                <a16:creationId xmlns:a16="http://schemas.microsoft.com/office/drawing/2014/main" id="{2081FCA3-779C-5C40-9F5B-A85FDEE8CCCF}"/>
              </a:ext>
            </a:extLst>
          </p:cNvPr>
          <p:cNvSpPr>
            <a:spLocks noGrp="1"/>
          </p:cNvSpPr>
          <p:nvPr>
            <p:ph type="body" sz="quarter" idx="14"/>
          </p:nvPr>
        </p:nvSpPr>
        <p:spPr>
          <a:xfrm>
            <a:off x="737728" y="3034245"/>
            <a:ext cx="2949370" cy="394757"/>
          </a:xfrm>
        </p:spPr>
        <p:txBody>
          <a:bodyPr>
            <a:noAutofit/>
          </a:bodyPr>
          <a:lstStyle/>
          <a:p>
            <a:r>
              <a:rPr lang="en-US" dirty="0"/>
              <a:t>$62,540</a:t>
            </a:r>
          </a:p>
        </p:txBody>
      </p:sp>
      <p:sp>
        <p:nvSpPr>
          <p:cNvPr id="2" name="Text Placeholder 4">
            <a:extLst>
              <a:ext uri="{FF2B5EF4-FFF2-40B4-BE49-F238E27FC236}">
                <a16:creationId xmlns:a16="http://schemas.microsoft.com/office/drawing/2014/main" id="{70A58EA6-4E0B-AD20-9D42-55E3415EAE17}"/>
              </a:ext>
            </a:extLst>
          </p:cNvPr>
          <p:cNvSpPr txBox="1">
            <a:spLocks/>
          </p:cNvSpPr>
          <p:nvPr/>
        </p:nvSpPr>
        <p:spPr>
          <a:xfrm>
            <a:off x="737728" y="3882357"/>
            <a:ext cx="2949370" cy="845164"/>
          </a:xfrm>
          <a:prstGeom prst="rect">
            <a:avLst/>
          </a:prstGeom>
        </p:spPr>
        <p:txBody>
          <a:bodyPr vert="horz" lIns="91440" tIns="45720" rIns="91440" bIns="45720" rtlCol="0" anchor="t" anchorCtr="0">
            <a:norm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2400" b="1"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Most Common Education Level</a:t>
            </a:r>
          </a:p>
        </p:txBody>
      </p:sp>
      <p:sp>
        <p:nvSpPr>
          <p:cNvPr id="3" name="Text Placeholder 5">
            <a:extLst>
              <a:ext uri="{FF2B5EF4-FFF2-40B4-BE49-F238E27FC236}">
                <a16:creationId xmlns:a16="http://schemas.microsoft.com/office/drawing/2014/main" id="{7F55E3A8-FB89-778E-8BC9-B53775FDB896}"/>
              </a:ext>
            </a:extLst>
          </p:cNvPr>
          <p:cNvSpPr txBox="1">
            <a:spLocks/>
          </p:cNvSpPr>
          <p:nvPr/>
        </p:nvSpPr>
        <p:spPr>
          <a:xfrm>
            <a:off x="737728" y="4664604"/>
            <a:ext cx="2949370" cy="394757"/>
          </a:xfrm>
          <a:prstGeom prst="rect">
            <a:avLst/>
          </a:prstGeom>
        </p:spPr>
        <p:txBody>
          <a:bodyPr vert="horz" lIns="91440" tIns="45720" rIns="91440" bIns="45720" rtlCol="0" anchor="t" anchorCtr="0">
            <a:noAutofit/>
          </a:bodyPr>
          <a:lstStyle>
            <a:lvl1pPr marL="0" marR="0" indent="0" algn="ct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800" b="0" i="0" u="none" strike="noStrike" kern="1200" cap="none" spc="0" normalizeH="0" baseline="0" noProof="1">
                <a:ln>
                  <a:noFill/>
                </a:ln>
                <a:solidFill>
                  <a:schemeClr val="tx1"/>
                </a:solidFill>
                <a:effectLst/>
                <a:uLnTx/>
                <a:uFillTx/>
                <a:latin typeface="Roboto" panose="02000000000000000000" pitchFamily="2" charset="0"/>
                <a:ea typeface="Roboto" panose="02000000000000000000" pitchFamily="2" charset="0"/>
                <a:cs typeface="+mn-cs"/>
              </a:defRPr>
            </a:lvl1pPr>
            <a:lvl2pPr marL="455612" marR="0" indent="0" algn="ct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Bachelor’s degree</a:t>
            </a:r>
          </a:p>
        </p:txBody>
      </p:sp>
      <p:sp>
        <p:nvSpPr>
          <p:cNvPr id="14" name="Text Placeholder 6">
            <a:extLst>
              <a:ext uri="{FF2B5EF4-FFF2-40B4-BE49-F238E27FC236}">
                <a16:creationId xmlns:a16="http://schemas.microsoft.com/office/drawing/2014/main" id="{522104CE-088F-024D-ADED-916DC8B55B63}"/>
              </a:ext>
            </a:extLst>
          </p:cNvPr>
          <p:cNvSpPr>
            <a:spLocks noGrp="1"/>
          </p:cNvSpPr>
          <p:nvPr>
            <p:ph type="body" sz="quarter" idx="15"/>
          </p:nvPr>
        </p:nvSpPr>
        <p:spPr>
          <a:xfrm>
            <a:off x="4775534" y="2251998"/>
            <a:ext cx="2949370" cy="845164"/>
          </a:xfrm>
        </p:spPr>
        <p:txBody>
          <a:bodyPr/>
          <a:lstStyle/>
          <a:p>
            <a:r>
              <a:rPr lang="en-US" dirty="0"/>
              <a:t>What do they do?</a:t>
            </a:r>
          </a:p>
        </p:txBody>
      </p:sp>
      <p:sp>
        <p:nvSpPr>
          <p:cNvPr id="15" name="Text Placeholder 7">
            <a:extLst>
              <a:ext uri="{FF2B5EF4-FFF2-40B4-BE49-F238E27FC236}">
                <a16:creationId xmlns:a16="http://schemas.microsoft.com/office/drawing/2014/main" id="{9CA89886-FB21-4D4D-9BFF-0E3FDA88EE64}"/>
              </a:ext>
            </a:extLst>
          </p:cNvPr>
          <p:cNvSpPr>
            <a:spLocks noGrp="1"/>
          </p:cNvSpPr>
          <p:nvPr>
            <p:ph type="body" sz="quarter" idx="16"/>
          </p:nvPr>
        </p:nvSpPr>
        <p:spPr>
          <a:xfrm>
            <a:off x="4620986" y="2761445"/>
            <a:ext cx="3265714" cy="845164"/>
          </a:xfrm>
        </p:spPr>
        <p:txBody>
          <a:bodyPr>
            <a:noAutofit/>
          </a:bodyPr>
          <a:lstStyle/>
          <a:p>
            <a:r>
              <a:rPr lang="en-US" sz="1800" dirty="0"/>
              <a:t>Manage, improve, and protect natural resources to maximize their use without damaging the environment. May conduct soil surveys and develop plans to eliminate soil erosion or to protect rangelands. May instruct farmers, agricultural production managers, or ranchers</a:t>
            </a:r>
          </a:p>
        </p:txBody>
      </p:sp>
      <p:sp>
        <p:nvSpPr>
          <p:cNvPr id="10" name="Text Placeholder 1">
            <a:extLst>
              <a:ext uri="{FF2B5EF4-FFF2-40B4-BE49-F238E27FC236}">
                <a16:creationId xmlns:a16="http://schemas.microsoft.com/office/drawing/2014/main" id="{11838C80-105A-D748-8782-9055AA746D0A}"/>
              </a:ext>
            </a:extLst>
          </p:cNvPr>
          <p:cNvSpPr>
            <a:spLocks noGrp="1"/>
          </p:cNvSpPr>
          <p:nvPr>
            <p:ph type="body" sz="quarter" idx="17"/>
          </p:nvPr>
        </p:nvSpPr>
        <p:spPr>
          <a:xfrm>
            <a:off x="8890334" y="2251998"/>
            <a:ext cx="2949370" cy="845164"/>
          </a:xfrm>
        </p:spPr>
        <p:txBody>
          <a:bodyPr/>
          <a:lstStyle/>
          <a:p>
            <a:r>
              <a:rPr lang="en-US" dirty="0"/>
              <a:t>Scan for more info about this career</a:t>
            </a:r>
          </a:p>
        </p:txBody>
      </p:sp>
      <p:pic>
        <p:nvPicPr>
          <p:cNvPr id="5" name="Picture 4" descr="A qr code on a white background&#10;&#10;Description automatically generated">
            <a:extLst>
              <a:ext uri="{FF2B5EF4-FFF2-40B4-BE49-F238E27FC236}">
                <a16:creationId xmlns:a16="http://schemas.microsoft.com/office/drawing/2014/main" id="{AEBFACE5-6572-7D64-B6C6-AE37B06173A5}"/>
              </a:ext>
            </a:extLst>
          </p:cNvPr>
          <p:cNvPicPr>
            <a:picLocks noChangeAspect="1"/>
          </p:cNvPicPr>
          <p:nvPr/>
        </p:nvPicPr>
        <p:blipFill>
          <a:blip r:embed="rId2"/>
          <a:stretch>
            <a:fillRect/>
          </a:stretch>
        </p:blipFill>
        <p:spPr>
          <a:xfrm>
            <a:off x="9324972" y="3231623"/>
            <a:ext cx="2080093" cy="2080093"/>
          </a:xfrm>
          <a:prstGeom prst="rect">
            <a:avLst/>
          </a:prstGeom>
        </p:spPr>
      </p:pic>
      <p:sp>
        <p:nvSpPr>
          <p:cNvPr id="9" name="Text Placeholder 8">
            <a:extLst>
              <a:ext uri="{FF2B5EF4-FFF2-40B4-BE49-F238E27FC236}">
                <a16:creationId xmlns:a16="http://schemas.microsoft.com/office/drawing/2014/main" id="{D1D29A9D-D3AE-2946-9954-8512210B4E03}"/>
              </a:ext>
            </a:extLst>
          </p:cNvPr>
          <p:cNvSpPr>
            <a:spLocks noGrp="1"/>
          </p:cNvSpPr>
          <p:nvPr>
            <p:ph type="body" sz="quarter" idx="11"/>
          </p:nvPr>
        </p:nvSpPr>
        <p:spPr>
          <a:xfrm>
            <a:off x="7724904" y="6286499"/>
            <a:ext cx="4742144" cy="442189"/>
          </a:xfrm>
        </p:spPr>
        <p:txBody>
          <a:bodyPr>
            <a:noAutofit/>
          </a:bodyPr>
          <a:lstStyle/>
          <a:p>
            <a:pPr>
              <a:spcBef>
                <a:spcPts val="0"/>
              </a:spcBef>
            </a:pPr>
            <a:r>
              <a:rPr lang="en-US" sz="2200" dirty="0"/>
              <a:t>Find more potential careers at </a:t>
            </a:r>
          </a:p>
          <a:p>
            <a:pPr>
              <a:spcBef>
                <a:spcPts val="0"/>
              </a:spcBef>
            </a:pPr>
            <a:r>
              <a:rPr lang="en-US" sz="2200" b="1" dirty="0" err="1"/>
              <a:t>b</a:t>
            </a:r>
            <a:r>
              <a:rPr lang="en-US" sz="2200" b="1" i="0" strike="noStrike" dirty="0" err="1">
                <a:effectLst/>
              </a:rPr>
              <a:t>igfuture.org</a:t>
            </a:r>
            <a:r>
              <a:rPr lang="en-US" sz="2200" b="1" i="0" strike="noStrike" dirty="0">
                <a:effectLst/>
              </a:rPr>
              <a:t>/career-search</a:t>
            </a:r>
            <a:endParaRPr lang="en-US" sz="2200" dirty="0"/>
          </a:p>
        </p:txBody>
      </p:sp>
    </p:spTree>
    <p:extLst>
      <p:ext uri="{BB962C8B-B14F-4D97-AF65-F5344CB8AC3E}">
        <p14:creationId xmlns:p14="http://schemas.microsoft.com/office/powerpoint/2010/main" val="6989755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heme/theme1.xml><?xml version="1.0" encoding="utf-8"?>
<a:theme xmlns:a="http://schemas.openxmlformats.org/drawingml/2006/main" name="Big Futures Master Style">
  <a:themeElements>
    <a:clrScheme name="Custom 8">
      <a:dk1>
        <a:srgbClr val="000000"/>
      </a:dk1>
      <a:lt1>
        <a:srgbClr val="000000"/>
      </a:lt1>
      <a:dk2>
        <a:srgbClr val="FFFFFF"/>
      </a:dk2>
      <a:lt2>
        <a:srgbClr val="CEDBF3"/>
      </a:lt2>
      <a:accent1>
        <a:srgbClr val="324DC7"/>
      </a:accent1>
      <a:accent2>
        <a:srgbClr val="CEDAF3"/>
      </a:accent2>
      <a:accent3>
        <a:srgbClr val="ECF0F8"/>
      </a:accent3>
      <a:accent4>
        <a:srgbClr val="FE5B00"/>
      </a:accent4>
      <a:accent5>
        <a:srgbClr val="FFBD99"/>
      </a:accent5>
      <a:accent6>
        <a:srgbClr val="FFEFE6"/>
      </a:accent6>
      <a:hlink>
        <a:srgbClr val="324CC7"/>
      </a:hlink>
      <a:folHlink>
        <a:srgbClr val="001074"/>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Corporate-20Q1" id="{E4717E8B-2F74-49CF-A8FA-F885EB17B1EA}" vid="{5A05EB46-7BBC-4709-9052-FBA559263F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530bded-fd6e-4f58-b5d2-ea681eb07663}" enabled="0" method="" siteId="{7530bded-fd6e-4f58-b5d2-ea681eb07663}" removed="1"/>
</clbl:labelList>
</file>

<file path=docProps/app.xml><?xml version="1.0" encoding="utf-8"?>
<Properties xmlns="http://schemas.openxmlformats.org/officeDocument/2006/extended-properties" xmlns:vt="http://schemas.openxmlformats.org/officeDocument/2006/docPropsVTypes">
  <Template/>
  <TotalTime>13087</TotalTime>
  <Words>2377</Words>
  <Application>Microsoft Macintosh PowerPoint</Application>
  <PresentationFormat>Custom</PresentationFormat>
  <Paragraphs>329</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Marlett</vt:lpstr>
      <vt:lpstr>Roboto</vt:lpstr>
      <vt:lpstr>Roboto Medium</vt:lpstr>
      <vt:lpstr>Roboto Slab</vt:lpstr>
      <vt:lpstr>Verdana</vt:lpstr>
      <vt:lpstr>Big Futures Master Style</vt:lpstr>
      <vt:lpstr>Connect careers to your classroom</vt:lpstr>
      <vt:lpstr>Instructions for Teachers</vt:lpstr>
      <vt:lpstr>About the Slides</vt:lpstr>
      <vt:lpstr>Career Index</vt:lpstr>
      <vt:lpstr>Careers related to STEM courses</vt:lpstr>
      <vt:lpstr>Career of the Day: Automotive Engineering Technician</vt:lpstr>
      <vt:lpstr>Career of the Day: Food Science Technician</vt:lpstr>
      <vt:lpstr>Career of the Day: Human Factors Engineers and Ergonomists</vt:lpstr>
      <vt:lpstr>Career of the Day: Conservation Scientist</vt:lpstr>
      <vt:lpstr>Career of the Day: Cartographers and Photogrammetrists</vt:lpstr>
      <vt:lpstr>Careers related to English courses</vt:lpstr>
      <vt:lpstr>Career of the Day: Advertising and Promotions Managers</vt:lpstr>
      <vt:lpstr>Career of the Day: Public Relations Specialists</vt:lpstr>
      <vt:lpstr>Career of the Day: Speech-Language Pathologist</vt:lpstr>
      <vt:lpstr>Career of the Day: Court Reporters and Simultaneous Captioners</vt:lpstr>
      <vt:lpstr>Career of the Day: Fundraisers</vt:lpstr>
      <vt:lpstr>Careers related to Arts courses</vt:lpstr>
      <vt:lpstr>Career of the Day: Lighting Technicians</vt:lpstr>
      <vt:lpstr>Career of the Day: Agents and Business Managers</vt:lpstr>
      <vt:lpstr>Career of the Day: Architects</vt:lpstr>
      <vt:lpstr>Career of the Day: Art Directors</vt:lpstr>
      <vt:lpstr>Career of the Day: Commercial and Industrial Designers</vt:lpstr>
      <vt:lpstr>Careers related to History and Social Sciences courses</vt:lpstr>
      <vt:lpstr>Career of the Day: Equal Opportunity Representatives and Officers</vt:lpstr>
      <vt:lpstr>Career of the Day: Industrial-Organizational Psychologist</vt:lpstr>
      <vt:lpstr>Career of the Day: Paralegal and Legal Assistant</vt:lpstr>
      <vt:lpstr>Career of the Day: Court and Municipal Clerk</vt:lpstr>
      <vt:lpstr>Career of the Day: Political Scientist</vt:lpstr>
      <vt:lpstr>Careers related to World Languages and Cultures courses</vt:lpstr>
      <vt:lpstr>Career of the Day: Travel Agent</vt:lpstr>
      <vt:lpstr>Career of the Day: Interpreters and Translators</vt:lpstr>
      <vt:lpstr>Career of the Day: Anthropologists and Archaeologists</vt:lpstr>
      <vt:lpstr>Career of the Day: Postsecondary Area, Ethnic, and Cultural Studies Teacher</vt:lpstr>
      <vt:lpstr>Career of the Day: Transportation Attendant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Slide Layouts</dc:title>
  <dc:creator>Carlos Williams</dc:creator>
  <cp:lastModifiedBy>Takemoto, Aya</cp:lastModifiedBy>
  <cp:revision>217</cp:revision>
  <dcterms:created xsi:type="dcterms:W3CDTF">2019-12-26T20:02:33Z</dcterms:created>
  <dcterms:modified xsi:type="dcterms:W3CDTF">2023-08-14T18:47:56Z</dcterms:modified>
  <cp:contentStatus/>
</cp:coreProperties>
</file>